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07" r:id="rId5"/>
    <p:sldId id="320" r:id="rId6"/>
    <p:sldId id="321" r:id="rId7"/>
    <p:sldId id="322" r:id="rId8"/>
    <p:sldId id="323" r:id="rId9"/>
    <p:sldId id="324" r:id="rId10"/>
    <p:sldId id="291" r:id="rId11"/>
    <p:sldId id="304" r:id="rId12"/>
    <p:sldId id="274" r:id="rId13"/>
    <p:sldId id="264" r:id="rId14"/>
    <p:sldId id="276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60"/>
  </p:normalViewPr>
  <p:slideViewPr>
    <p:cSldViewPr>
      <p:cViewPr varScale="1">
        <p:scale>
          <a:sx n="70" d="100"/>
          <a:sy n="70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CEB7A-7AEA-45C9-A7C0-01B94B7F7FA4}" type="doc">
      <dgm:prSet loTypeId="urn:microsoft.com/office/officeart/2005/8/layout/venn1" loCatId="relationship" qsTypeId="urn:microsoft.com/office/officeart/2005/8/quickstyle/simple1" qsCatId="simple" csTypeId="urn:microsoft.com/office/officeart/2005/8/colors/accent3_1" csCatId="accent3" phldr="1"/>
      <dgm:spPr/>
    </dgm:pt>
    <dgm:pt modelId="{B34DA0BC-A377-41AE-85C3-37232CE55E20}">
      <dgm:prSet phldrT="[Texto]" custT="1"/>
      <dgm:spPr>
        <a:ln>
          <a:solidFill>
            <a:srgbClr val="CC00CC"/>
          </a:solidFill>
        </a:ln>
      </dgm:spPr>
      <dgm:t>
        <a:bodyPr/>
        <a:lstStyle/>
        <a:p>
          <a:r>
            <a:rPr lang="es-CO" sz="24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Lo que amas</a:t>
          </a:r>
          <a:endParaRPr lang="es-CO" sz="24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B4EDF8D2-C282-4019-BE62-F0688748AC9F}" type="parTrans" cxnId="{749C3C1D-1588-48CA-8058-964A18E421AC}">
      <dgm:prSet/>
      <dgm:spPr/>
      <dgm:t>
        <a:bodyPr/>
        <a:lstStyle/>
        <a:p>
          <a:endParaRPr lang="es-CO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23108E49-CB3B-4827-8C98-18380BA528C9}" type="sibTrans" cxnId="{749C3C1D-1588-48CA-8058-964A18E421AC}">
      <dgm:prSet/>
      <dgm:spPr/>
      <dgm:t>
        <a:bodyPr/>
        <a:lstStyle/>
        <a:p>
          <a:endParaRPr lang="es-CO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B98BDB68-21D2-4631-A321-E9308FD5B6D0}">
      <dgm:prSet phldrT="[Texto]" custT="1"/>
      <dgm:spPr>
        <a:ln>
          <a:solidFill>
            <a:srgbClr val="CC00CC"/>
          </a:solidFill>
        </a:ln>
      </dgm:spPr>
      <dgm:t>
        <a:bodyPr/>
        <a:lstStyle/>
        <a:p>
          <a:r>
            <a:rPr lang="es-CO" sz="20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Lo que el mundo necesita</a:t>
          </a:r>
          <a:endParaRPr lang="es-CO" sz="20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32588AB3-95A6-4DA4-8CE8-3D19D6C30D01}" type="parTrans" cxnId="{EAFAEB4F-170B-40D9-A698-928833BFE42D}">
      <dgm:prSet/>
      <dgm:spPr/>
      <dgm:t>
        <a:bodyPr/>
        <a:lstStyle/>
        <a:p>
          <a:endParaRPr lang="es-CO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6CFAFFEA-719D-44B9-8ED9-04CBC7E22077}" type="sibTrans" cxnId="{EAFAEB4F-170B-40D9-A698-928833BFE42D}">
      <dgm:prSet/>
      <dgm:spPr/>
      <dgm:t>
        <a:bodyPr/>
        <a:lstStyle/>
        <a:p>
          <a:endParaRPr lang="es-CO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219CDD5-0CE1-4B90-98C6-3864EC145E67}">
      <dgm:prSet phldrT="[Texto]" custT="1"/>
      <dgm:spPr>
        <a:ln>
          <a:solidFill>
            <a:srgbClr val="CC00CC"/>
          </a:solidFill>
        </a:ln>
      </dgm:spPr>
      <dgm:t>
        <a:bodyPr/>
        <a:lstStyle/>
        <a:p>
          <a:r>
            <a:rPr lang="es-CO" sz="20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Lo que haces bien</a:t>
          </a:r>
          <a:endParaRPr lang="es-CO" sz="20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2245BA88-D267-4928-88F8-0A337C7E235D}" type="parTrans" cxnId="{7FC81145-5E9F-4494-8D2A-C6346F27BECD}">
      <dgm:prSet/>
      <dgm:spPr/>
      <dgm:t>
        <a:bodyPr/>
        <a:lstStyle/>
        <a:p>
          <a:endParaRPr lang="es-CO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7209238E-42F1-4443-A52C-43EFBB43DAFF}" type="sibTrans" cxnId="{7FC81145-5E9F-4494-8D2A-C6346F27BECD}">
      <dgm:prSet/>
      <dgm:spPr/>
      <dgm:t>
        <a:bodyPr/>
        <a:lstStyle/>
        <a:p>
          <a:endParaRPr lang="es-CO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94D3150E-3A38-45DC-9746-253D2C019FFB}">
      <dgm:prSet phldrT="[Texto]" custT="1"/>
      <dgm:spPr>
        <a:ln>
          <a:solidFill>
            <a:srgbClr val="CC00CC"/>
          </a:solidFill>
        </a:ln>
      </dgm:spPr>
      <dgm:t>
        <a:bodyPr/>
        <a:lstStyle/>
        <a:p>
          <a:r>
            <a:rPr lang="es-CO" sz="20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Por lo que el mundo pagaría</a:t>
          </a:r>
          <a:endParaRPr lang="es-CO" sz="20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6722B7E-41EC-4F59-930C-1B6F0B81E2AB}" type="parTrans" cxnId="{50CD78B6-AEDA-4F24-AF26-A0D6A20C9262}">
      <dgm:prSet/>
      <dgm:spPr/>
      <dgm:t>
        <a:bodyPr/>
        <a:lstStyle/>
        <a:p>
          <a:endParaRPr lang="es-CO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CB466DE-BA9A-4796-9B92-7E5DB7BC43D7}" type="sibTrans" cxnId="{50CD78B6-AEDA-4F24-AF26-A0D6A20C9262}">
      <dgm:prSet/>
      <dgm:spPr/>
      <dgm:t>
        <a:bodyPr/>
        <a:lstStyle/>
        <a:p>
          <a:endParaRPr lang="es-CO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7DCF02CD-E8D9-43E1-B123-F5127370FE66}" type="pres">
      <dgm:prSet presAssocID="{0B0CEB7A-7AEA-45C9-A7C0-01B94B7F7FA4}" presName="compositeShape" presStyleCnt="0">
        <dgm:presLayoutVars>
          <dgm:chMax val="7"/>
          <dgm:dir/>
          <dgm:resizeHandles val="exact"/>
        </dgm:presLayoutVars>
      </dgm:prSet>
      <dgm:spPr/>
    </dgm:pt>
    <dgm:pt modelId="{988B6F23-EF71-4438-87DF-A6C315161CCE}" type="pres">
      <dgm:prSet presAssocID="{B34DA0BC-A377-41AE-85C3-37232CE55E20}" presName="circ1" presStyleLbl="vennNode1" presStyleIdx="0" presStyleCnt="4"/>
      <dgm:spPr/>
      <dgm:t>
        <a:bodyPr/>
        <a:lstStyle/>
        <a:p>
          <a:endParaRPr lang="es-CO"/>
        </a:p>
      </dgm:t>
    </dgm:pt>
    <dgm:pt modelId="{068CDC0D-CBE2-482A-B9FA-2039DFA72E69}" type="pres">
      <dgm:prSet presAssocID="{B34DA0BC-A377-41AE-85C3-37232CE55E2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6010E5-BB66-49FF-A099-C6AB7D37F800}" type="pres">
      <dgm:prSet presAssocID="{B98BDB68-21D2-4631-A321-E9308FD5B6D0}" presName="circ2" presStyleLbl="vennNode1" presStyleIdx="1" presStyleCnt="4"/>
      <dgm:spPr/>
      <dgm:t>
        <a:bodyPr/>
        <a:lstStyle/>
        <a:p>
          <a:endParaRPr lang="es-CO"/>
        </a:p>
      </dgm:t>
    </dgm:pt>
    <dgm:pt modelId="{D1B4C275-9233-41C5-B9CD-2BC3E7FC8F2F}" type="pres">
      <dgm:prSet presAssocID="{B98BDB68-21D2-4631-A321-E9308FD5B6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7D1327-3149-4C87-82AA-1F963579745D}" type="pres">
      <dgm:prSet presAssocID="{4219CDD5-0CE1-4B90-98C6-3864EC145E67}" presName="circ3" presStyleLbl="vennNode1" presStyleIdx="2" presStyleCnt="4"/>
      <dgm:spPr/>
      <dgm:t>
        <a:bodyPr/>
        <a:lstStyle/>
        <a:p>
          <a:endParaRPr lang="es-CO"/>
        </a:p>
      </dgm:t>
    </dgm:pt>
    <dgm:pt modelId="{FA1BC31F-FF8E-4F0D-B5BE-02F04A391D45}" type="pres">
      <dgm:prSet presAssocID="{4219CDD5-0CE1-4B90-98C6-3864EC145E6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06352F-59CF-4BFE-8C65-6A60BA22C986}" type="pres">
      <dgm:prSet presAssocID="{94D3150E-3A38-45DC-9746-253D2C019FFB}" presName="circ4" presStyleLbl="vennNode1" presStyleIdx="3" presStyleCnt="4"/>
      <dgm:spPr/>
      <dgm:t>
        <a:bodyPr/>
        <a:lstStyle/>
        <a:p>
          <a:endParaRPr lang="es-CO"/>
        </a:p>
      </dgm:t>
    </dgm:pt>
    <dgm:pt modelId="{B0D9CA20-C9E5-4754-A90D-BFBD2CBAB766}" type="pres">
      <dgm:prSet presAssocID="{94D3150E-3A38-45DC-9746-253D2C019FF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E998D2C-CCCE-4ADB-B7B2-03D359969668}" type="presOf" srcId="{B98BDB68-21D2-4631-A321-E9308FD5B6D0}" destId="{5E6010E5-BB66-49FF-A099-C6AB7D37F800}" srcOrd="0" destOrd="0" presId="urn:microsoft.com/office/officeart/2005/8/layout/venn1"/>
    <dgm:cxn modelId="{EAFAEB4F-170B-40D9-A698-928833BFE42D}" srcId="{0B0CEB7A-7AEA-45C9-A7C0-01B94B7F7FA4}" destId="{B98BDB68-21D2-4631-A321-E9308FD5B6D0}" srcOrd="1" destOrd="0" parTransId="{32588AB3-95A6-4DA4-8CE8-3D19D6C30D01}" sibTransId="{6CFAFFEA-719D-44B9-8ED9-04CBC7E22077}"/>
    <dgm:cxn modelId="{749C3C1D-1588-48CA-8058-964A18E421AC}" srcId="{0B0CEB7A-7AEA-45C9-A7C0-01B94B7F7FA4}" destId="{B34DA0BC-A377-41AE-85C3-37232CE55E20}" srcOrd="0" destOrd="0" parTransId="{B4EDF8D2-C282-4019-BE62-F0688748AC9F}" sibTransId="{23108E49-CB3B-4827-8C98-18380BA528C9}"/>
    <dgm:cxn modelId="{418523A8-4CF8-404D-AB76-8309CDA69BF0}" type="presOf" srcId="{4219CDD5-0CE1-4B90-98C6-3864EC145E67}" destId="{6D7D1327-3149-4C87-82AA-1F963579745D}" srcOrd="0" destOrd="0" presId="urn:microsoft.com/office/officeart/2005/8/layout/venn1"/>
    <dgm:cxn modelId="{7FC81145-5E9F-4494-8D2A-C6346F27BECD}" srcId="{0B0CEB7A-7AEA-45C9-A7C0-01B94B7F7FA4}" destId="{4219CDD5-0CE1-4B90-98C6-3864EC145E67}" srcOrd="2" destOrd="0" parTransId="{2245BA88-D267-4928-88F8-0A337C7E235D}" sibTransId="{7209238E-42F1-4443-A52C-43EFBB43DAFF}"/>
    <dgm:cxn modelId="{50CD78B6-AEDA-4F24-AF26-A0D6A20C9262}" srcId="{0B0CEB7A-7AEA-45C9-A7C0-01B94B7F7FA4}" destId="{94D3150E-3A38-45DC-9746-253D2C019FFB}" srcOrd="3" destOrd="0" parTransId="{E6722B7E-41EC-4F59-930C-1B6F0B81E2AB}" sibTransId="{5CB466DE-BA9A-4796-9B92-7E5DB7BC43D7}"/>
    <dgm:cxn modelId="{B7D85553-77BA-4405-912A-F6CA8EDA597A}" type="presOf" srcId="{B98BDB68-21D2-4631-A321-E9308FD5B6D0}" destId="{D1B4C275-9233-41C5-B9CD-2BC3E7FC8F2F}" srcOrd="1" destOrd="0" presId="urn:microsoft.com/office/officeart/2005/8/layout/venn1"/>
    <dgm:cxn modelId="{9DC4FC8D-C6AA-40BE-A24D-D65D6AC46FA2}" type="presOf" srcId="{94D3150E-3A38-45DC-9746-253D2C019FFB}" destId="{8F06352F-59CF-4BFE-8C65-6A60BA22C986}" srcOrd="0" destOrd="0" presId="urn:microsoft.com/office/officeart/2005/8/layout/venn1"/>
    <dgm:cxn modelId="{889D8669-2051-40B0-BF49-464C780954D5}" type="presOf" srcId="{0B0CEB7A-7AEA-45C9-A7C0-01B94B7F7FA4}" destId="{7DCF02CD-E8D9-43E1-B123-F5127370FE66}" srcOrd="0" destOrd="0" presId="urn:microsoft.com/office/officeart/2005/8/layout/venn1"/>
    <dgm:cxn modelId="{DE6716A4-6308-4982-9B6D-58B7FB25D133}" type="presOf" srcId="{B34DA0BC-A377-41AE-85C3-37232CE55E20}" destId="{068CDC0D-CBE2-482A-B9FA-2039DFA72E69}" srcOrd="1" destOrd="0" presId="urn:microsoft.com/office/officeart/2005/8/layout/venn1"/>
    <dgm:cxn modelId="{ED7315FF-1186-455D-86E2-E3376911BEDE}" type="presOf" srcId="{B34DA0BC-A377-41AE-85C3-37232CE55E20}" destId="{988B6F23-EF71-4438-87DF-A6C315161CCE}" srcOrd="0" destOrd="0" presId="urn:microsoft.com/office/officeart/2005/8/layout/venn1"/>
    <dgm:cxn modelId="{CF144C37-7FAE-45ED-8C00-A4D943BB7BD6}" type="presOf" srcId="{94D3150E-3A38-45DC-9746-253D2C019FFB}" destId="{B0D9CA20-C9E5-4754-A90D-BFBD2CBAB766}" srcOrd="1" destOrd="0" presId="urn:microsoft.com/office/officeart/2005/8/layout/venn1"/>
    <dgm:cxn modelId="{40B62EC5-8DC8-41C6-8AC1-339E554D6E6E}" type="presOf" srcId="{4219CDD5-0CE1-4B90-98C6-3864EC145E67}" destId="{FA1BC31F-FF8E-4F0D-B5BE-02F04A391D45}" srcOrd="1" destOrd="0" presId="urn:microsoft.com/office/officeart/2005/8/layout/venn1"/>
    <dgm:cxn modelId="{8A2CEDE9-94C5-4448-BE2B-F26D591117FC}" type="presParOf" srcId="{7DCF02CD-E8D9-43E1-B123-F5127370FE66}" destId="{988B6F23-EF71-4438-87DF-A6C315161CCE}" srcOrd="0" destOrd="0" presId="urn:microsoft.com/office/officeart/2005/8/layout/venn1"/>
    <dgm:cxn modelId="{870F8D1F-0763-4283-A9A1-2314A03672BF}" type="presParOf" srcId="{7DCF02CD-E8D9-43E1-B123-F5127370FE66}" destId="{068CDC0D-CBE2-482A-B9FA-2039DFA72E69}" srcOrd="1" destOrd="0" presId="urn:microsoft.com/office/officeart/2005/8/layout/venn1"/>
    <dgm:cxn modelId="{E742051A-D6B2-44DC-B83F-84C115154FC3}" type="presParOf" srcId="{7DCF02CD-E8D9-43E1-B123-F5127370FE66}" destId="{5E6010E5-BB66-49FF-A099-C6AB7D37F800}" srcOrd="2" destOrd="0" presId="urn:microsoft.com/office/officeart/2005/8/layout/venn1"/>
    <dgm:cxn modelId="{45C937CE-307D-4917-AF31-210D4933B452}" type="presParOf" srcId="{7DCF02CD-E8D9-43E1-B123-F5127370FE66}" destId="{D1B4C275-9233-41C5-B9CD-2BC3E7FC8F2F}" srcOrd="3" destOrd="0" presId="urn:microsoft.com/office/officeart/2005/8/layout/venn1"/>
    <dgm:cxn modelId="{B2941FD7-9F6D-48D5-8D93-52FF35FAC551}" type="presParOf" srcId="{7DCF02CD-E8D9-43E1-B123-F5127370FE66}" destId="{6D7D1327-3149-4C87-82AA-1F963579745D}" srcOrd="4" destOrd="0" presId="urn:microsoft.com/office/officeart/2005/8/layout/venn1"/>
    <dgm:cxn modelId="{6DE33ECA-4EA7-43E8-AFA1-31AB61CEDCDF}" type="presParOf" srcId="{7DCF02CD-E8D9-43E1-B123-F5127370FE66}" destId="{FA1BC31F-FF8E-4F0D-B5BE-02F04A391D45}" srcOrd="5" destOrd="0" presId="urn:microsoft.com/office/officeart/2005/8/layout/venn1"/>
    <dgm:cxn modelId="{CD6679BF-60CA-49D1-9CAA-47C1A2679448}" type="presParOf" srcId="{7DCF02CD-E8D9-43E1-B123-F5127370FE66}" destId="{8F06352F-59CF-4BFE-8C65-6A60BA22C986}" srcOrd="6" destOrd="0" presId="urn:microsoft.com/office/officeart/2005/8/layout/venn1"/>
    <dgm:cxn modelId="{684AC609-E1FF-4165-A4FC-AF0504023DCE}" type="presParOf" srcId="{7DCF02CD-E8D9-43E1-B123-F5127370FE66}" destId="{B0D9CA20-C9E5-4754-A90D-BFBD2CBAB766}" srcOrd="7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B6F23-EF71-4438-87DF-A6C315161CCE}">
      <dsp:nvSpPr>
        <dsp:cNvPr id="0" name=""/>
        <dsp:cNvSpPr/>
      </dsp:nvSpPr>
      <dsp:spPr>
        <a:xfrm>
          <a:off x="1991359" y="40639"/>
          <a:ext cx="2113280" cy="21132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Lo que amas</a:t>
          </a:r>
          <a:endParaRPr lang="es-CO" sz="2400" kern="12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235200" y="325119"/>
        <a:ext cx="1625600" cy="670560"/>
      </dsp:txXfrm>
    </dsp:sp>
    <dsp:sp modelId="{5E6010E5-BB66-49FF-A099-C6AB7D37F800}">
      <dsp:nvSpPr>
        <dsp:cNvPr id="0" name=""/>
        <dsp:cNvSpPr/>
      </dsp:nvSpPr>
      <dsp:spPr>
        <a:xfrm>
          <a:off x="2926080" y="975359"/>
          <a:ext cx="2113280" cy="21132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Lo que el mundo necesita</a:t>
          </a:r>
          <a:endParaRPr lang="es-CO" sz="2000" kern="12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064000" y="1219200"/>
        <a:ext cx="812800" cy="1625600"/>
      </dsp:txXfrm>
    </dsp:sp>
    <dsp:sp modelId="{6D7D1327-3149-4C87-82AA-1F963579745D}">
      <dsp:nvSpPr>
        <dsp:cNvPr id="0" name=""/>
        <dsp:cNvSpPr/>
      </dsp:nvSpPr>
      <dsp:spPr>
        <a:xfrm>
          <a:off x="1991359" y="1910080"/>
          <a:ext cx="2113280" cy="21132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Lo que haces bien</a:t>
          </a:r>
          <a:endParaRPr lang="es-CO" sz="2000" kern="12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235200" y="3068320"/>
        <a:ext cx="1625600" cy="670560"/>
      </dsp:txXfrm>
    </dsp:sp>
    <dsp:sp modelId="{8F06352F-59CF-4BFE-8C65-6A60BA22C986}">
      <dsp:nvSpPr>
        <dsp:cNvPr id="0" name=""/>
        <dsp:cNvSpPr/>
      </dsp:nvSpPr>
      <dsp:spPr>
        <a:xfrm>
          <a:off x="1056640" y="975359"/>
          <a:ext cx="2113280" cy="21132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rPr>
            <a:t>Por lo que el mundo pagaría</a:t>
          </a:r>
          <a:endParaRPr lang="es-CO" sz="2000" kern="1200" dirty="0">
            <a:solidFill>
              <a:schemeClr val="bg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1219200" y="1219200"/>
        <a:ext cx="81280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424D0-F639-443E-ACCF-FDF70A1B6E59}" type="datetimeFigureOut">
              <a:rPr lang="es-CO" smtClean="0"/>
              <a:t>03/09/2015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4AC2A-191E-4E0D-ABC8-F307A0912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798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Las preguntas</a:t>
            </a:r>
            <a:r>
              <a:rPr lang="es-CO" baseline="0" dirty="0" smtClean="0"/>
              <a:t> te llevan a lugares, horizontes, metas, objetivos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79E4-01FD-42A3-9028-742AE2CE57F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527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CBF4-6C3A-418F-9544-62605497D798}" type="datetimeFigureOut">
              <a:rPr lang="es-CO" smtClean="0"/>
              <a:pPr/>
              <a:t>03/09/2015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D9C0-CDA3-4327-9972-8FC4BDECC0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CBF4-6C3A-418F-9544-62605497D798}" type="datetimeFigureOut">
              <a:rPr lang="es-CO" smtClean="0"/>
              <a:pPr/>
              <a:t>03/09/2015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D9C0-CDA3-4327-9972-8FC4BDECC0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CBF4-6C3A-418F-9544-62605497D798}" type="datetimeFigureOut">
              <a:rPr lang="es-CO" smtClean="0"/>
              <a:pPr/>
              <a:t>03/09/2015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D9C0-CDA3-4327-9972-8FC4BDECC0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CBF4-6C3A-418F-9544-62605497D798}" type="datetimeFigureOut">
              <a:rPr lang="es-CO" smtClean="0"/>
              <a:pPr/>
              <a:t>03/09/2015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D9C0-CDA3-4327-9972-8FC4BDECC0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CBF4-6C3A-418F-9544-62605497D798}" type="datetimeFigureOut">
              <a:rPr lang="es-CO" smtClean="0"/>
              <a:pPr/>
              <a:t>03/09/2015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D9C0-CDA3-4327-9972-8FC4BDECC0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CBF4-6C3A-418F-9544-62605497D798}" type="datetimeFigureOut">
              <a:rPr lang="es-CO" smtClean="0"/>
              <a:pPr/>
              <a:t>03/09/2015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D9C0-CDA3-4327-9972-8FC4BDECC0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CBF4-6C3A-418F-9544-62605497D798}" type="datetimeFigureOut">
              <a:rPr lang="es-CO" smtClean="0"/>
              <a:pPr/>
              <a:t>03/09/2015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D9C0-CDA3-4327-9972-8FC4BDECC0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CBF4-6C3A-418F-9544-62605497D798}" type="datetimeFigureOut">
              <a:rPr lang="es-CO" smtClean="0"/>
              <a:pPr/>
              <a:t>03/09/2015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D9C0-CDA3-4327-9972-8FC4BDECC0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CBF4-6C3A-418F-9544-62605497D798}" type="datetimeFigureOut">
              <a:rPr lang="es-CO" smtClean="0"/>
              <a:pPr/>
              <a:t>03/09/2015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D9C0-CDA3-4327-9972-8FC4BDECC0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CBF4-6C3A-418F-9544-62605497D798}" type="datetimeFigureOut">
              <a:rPr lang="es-CO" smtClean="0"/>
              <a:pPr/>
              <a:t>03/09/2015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D9C0-CDA3-4327-9972-8FC4BDECC0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CBF4-6C3A-418F-9544-62605497D798}" type="datetimeFigureOut">
              <a:rPr lang="es-CO" smtClean="0"/>
              <a:pPr/>
              <a:t>03/09/2015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D9C0-CDA3-4327-9972-8FC4BDECC0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DCBF4-6C3A-418F-9544-62605497D798}" type="datetimeFigureOut">
              <a:rPr lang="es-CO" smtClean="0"/>
              <a:pPr/>
              <a:t>03/09/2015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0D9C0-CDA3-4327-9972-8FC4BDECC06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5" b="31373"/>
          <a:stretch/>
        </p:blipFill>
        <p:spPr>
          <a:xfrm>
            <a:off x="1990725" y="1624058"/>
            <a:ext cx="5019675" cy="36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97344" y="873328"/>
            <a:ext cx="8623128" cy="5147960"/>
            <a:chOff x="197344" y="369272"/>
            <a:chExt cx="8623128" cy="5147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8" t="15476" r="66683" b="22727"/>
            <a:stretch/>
          </p:blipFill>
          <p:spPr bwMode="auto">
            <a:xfrm>
              <a:off x="197344" y="405888"/>
              <a:ext cx="4158632" cy="511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1" t="15476" r="34064" b="53626"/>
            <a:stretch/>
          </p:blipFill>
          <p:spPr bwMode="auto">
            <a:xfrm>
              <a:off x="4443755" y="369272"/>
              <a:ext cx="4376717" cy="5147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692696"/>
            <a:ext cx="7632848" cy="4968552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 smtClean="0">
                <a:solidFill>
                  <a:srgbClr val="CC0099"/>
                </a:solidFill>
                <a:latin typeface="Century Gothic" panose="020B0502020202020204" pitchFamily="34" charset="0"/>
              </a:rPr>
              <a:t>SUEÑA, </a:t>
            </a:r>
            <a:r>
              <a:rPr lang="es-CO" sz="6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CREE, </a:t>
            </a:r>
            <a:r>
              <a:rPr lang="es-CO" sz="6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VISUALIZA</a:t>
            </a:r>
            <a:r>
              <a:rPr lang="es-CO" sz="6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CO" sz="6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Y </a:t>
            </a:r>
            <a:r>
              <a:rPr lang="es-CO" sz="8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ACTÚA</a:t>
            </a:r>
            <a:r>
              <a:rPr lang="es-CO" sz="6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…</a:t>
            </a:r>
            <a:endParaRPr lang="es-CO" sz="6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2668992"/>
            <a:ext cx="7886700" cy="1333749"/>
          </a:xfrm>
        </p:spPr>
        <p:txBody>
          <a:bodyPr>
            <a:noAutofit/>
          </a:bodyPr>
          <a:lstStyle/>
          <a:p>
            <a:pPr algn="ctr"/>
            <a:r>
              <a:rPr lang="es-CO" sz="10350" dirty="0">
                <a:solidFill>
                  <a:srgbClr val="D60093"/>
                </a:solidFill>
                <a:latin typeface="Century Gothic" panose="020B0502020202020204" pitchFamily="34" charset="0"/>
              </a:rPr>
              <a:t>CAMBIO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544" y="3861048"/>
            <a:ext cx="7772400" cy="1500187"/>
          </a:xfrm>
        </p:spPr>
        <p:txBody>
          <a:bodyPr/>
          <a:lstStyle/>
          <a:p>
            <a:pPr algn="ctr"/>
            <a:r>
              <a:rPr lang="es-CO" dirty="0" smtClean="0">
                <a:latin typeface="Arial Narrow" panose="020B0606020202030204" pitchFamily="34" charset="0"/>
              </a:rPr>
              <a:t>“Sé el cambio que quieres ver en el mundo” </a:t>
            </a:r>
          </a:p>
          <a:p>
            <a:pPr algn="ctr"/>
            <a:r>
              <a:rPr lang="es-CO" dirty="0" smtClean="0">
                <a:latin typeface="Arial Narrow" panose="020B0606020202030204" pitchFamily="34" charset="0"/>
              </a:rPr>
              <a:t>				M. Gandhi</a:t>
            </a:r>
            <a:endParaRPr lang="es-C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2668992"/>
            <a:ext cx="7886700" cy="1333749"/>
          </a:xfrm>
        </p:spPr>
        <p:txBody>
          <a:bodyPr>
            <a:noAutofit/>
          </a:bodyPr>
          <a:lstStyle/>
          <a:p>
            <a:pPr algn="ctr"/>
            <a:r>
              <a:rPr lang="es-CO" sz="7200" dirty="0">
                <a:solidFill>
                  <a:srgbClr val="D60093"/>
                </a:solidFill>
                <a:latin typeface="Century Gothic" panose="020B0502020202020204" pitchFamily="34" charset="0"/>
              </a:rPr>
              <a:t>CUESTIONARSE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1038" y="3573016"/>
            <a:ext cx="7772400" cy="1500187"/>
          </a:xfrm>
        </p:spPr>
        <p:txBody>
          <a:bodyPr/>
          <a:lstStyle/>
          <a:p>
            <a:pPr algn="ctr"/>
            <a:r>
              <a:rPr lang="es-CO" dirty="0" smtClean="0">
                <a:latin typeface="Arial Narrow" panose="020B0606020202030204" pitchFamily="34" charset="0"/>
              </a:rPr>
              <a:t>“Cuando tengas una pregunta, piensa en quién te la puede responder y apunta todo lo que puedas” </a:t>
            </a:r>
          </a:p>
          <a:p>
            <a:pPr algn="ctr"/>
            <a:r>
              <a:rPr lang="es-CO" dirty="0" smtClean="0">
                <a:latin typeface="Arial Narrow" panose="020B0606020202030204" pitchFamily="34" charset="0"/>
              </a:rPr>
              <a:t>			Albert Espinosa</a:t>
            </a:r>
            <a:endParaRPr lang="es-C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2668992"/>
            <a:ext cx="7886700" cy="1333749"/>
          </a:xfrm>
        </p:spPr>
        <p:txBody>
          <a:bodyPr>
            <a:noAutofit/>
          </a:bodyPr>
          <a:lstStyle/>
          <a:p>
            <a:pPr algn="ctr"/>
            <a:r>
              <a:rPr lang="es-CO" sz="10350" dirty="0">
                <a:solidFill>
                  <a:srgbClr val="D60093"/>
                </a:solidFill>
                <a:latin typeface="Century Gothic" panose="020B0502020202020204" pitchFamily="34" charset="0"/>
              </a:rPr>
              <a:t>PASIÓN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9592" y="4002741"/>
            <a:ext cx="7772400" cy="1500187"/>
          </a:xfrm>
        </p:spPr>
        <p:txBody>
          <a:bodyPr/>
          <a:lstStyle/>
          <a:p>
            <a:pPr algn="ctr"/>
            <a:r>
              <a:rPr lang="es-CO" dirty="0" smtClean="0">
                <a:latin typeface="Arial Narrow" panose="020B0606020202030204" pitchFamily="34" charset="0"/>
              </a:rPr>
              <a:t>“Tu tiempo es limitado, así que no lo desperdicies viviendo la vida de alguien más.”</a:t>
            </a:r>
          </a:p>
          <a:p>
            <a:pPr algn="r"/>
            <a:r>
              <a:rPr lang="es-CO" dirty="0" smtClean="0">
                <a:latin typeface="Arial Narrow" panose="020B0606020202030204" pitchFamily="34" charset="0"/>
              </a:rPr>
              <a:t>				Steve Jobs</a:t>
            </a:r>
            <a:endParaRPr lang="es-C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2668992"/>
            <a:ext cx="7886700" cy="1333749"/>
          </a:xfrm>
        </p:spPr>
        <p:txBody>
          <a:bodyPr>
            <a:noAutofit/>
          </a:bodyPr>
          <a:lstStyle/>
          <a:p>
            <a:pPr algn="ctr"/>
            <a:r>
              <a:rPr lang="es-CO" sz="10350" dirty="0">
                <a:solidFill>
                  <a:srgbClr val="D60093"/>
                </a:solidFill>
                <a:latin typeface="Century Gothic" panose="020B0502020202020204" pitchFamily="34" charset="0"/>
              </a:rPr>
              <a:t>EQUILIBRIO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8188" y="3335866"/>
            <a:ext cx="7772400" cy="1500187"/>
          </a:xfrm>
        </p:spPr>
        <p:txBody>
          <a:bodyPr/>
          <a:lstStyle/>
          <a:p>
            <a:pPr algn="ctr"/>
            <a:r>
              <a:rPr lang="es-CO" dirty="0" smtClean="0">
                <a:latin typeface="Arial Narrow" panose="020B0606020202030204" pitchFamily="34" charset="0"/>
              </a:rPr>
              <a:t>“El truco del equilibrio es que sacrificar cosas importantes no sea la norma”</a:t>
            </a:r>
          </a:p>
          <a:p>
            <a:pPr algn="r"/>
            <a:r>
              <a:rPr lang="es-CO" dirty="0" smtClean="0">
                <a:latin typeface="Arial Narrow" panose="020B0606020202030204" pitchFamily="34" charset="0"/>
              </a:rPr>
              <a:t>				</a:t>
            </a:r>
            <a:r>
              <a:rPr lang="es-CO" dirty="0" err="1" smtClean="0">
                <a:latin typeface="Arial Narrow" panose="020B0606020202030204" pitchFamily="34" charset="0"/>
              </a:rPr>
              <a:t>Simon</a:t>
            </a:r>
            <a:r>
              <a:rPr lang="es-CO" dirty="0" smtClean="0">
                <a:latin typeface="Arial Narrow" panose="020B0606020202030204" pitchFamily="34" charset="0"/>
              </a:rPr>
              <a:t> </a:t>
            </a:r>
            <a:r>
              <a:rPr lang="es-CO" dirty="0" err="1" smtClean="0">
                <a:latin typeface="Arial Narrow" panose="020B0606020202030204" pitchFamily="34" charset="0"/>
              </a:rPr>
              <a:t>Sinek</a:t>
            </a:r>
            <a:endParaRPr lang="es-CO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534745" y="15901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738374" y="2902588"/>
            <a:ext cx="6358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CO" sz="1350" dirty="0"/>
              <a:t>Pasión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29897" y="3985954"/>
            <a:ext cx="10528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5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Cuestionarse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57974" y="3985954"/>
            <a:ext cx="10528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Apertura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757974" y="2902588"/>
            <a:ext cx="7582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5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Cambio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42480" y="3179588"/>
            <a:ext cx="48805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5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ge juice" panose="02000000000000000000" pitchFamily="2" charset="0"/>
              </a:rPr>
              <a:t>Equilibrio</a:t>
            </a:r>
          </a:p>
        </p:txBody>
      </p:sp>
    </p:spTree>
    <p:extLst>
      <p:ext uri="{BB962C8B-B14F-4D97-AF65-F5344CB8AC3E}">
        <p14:creationId xmlns:p14="http://schemas.microsoft.com/office/powerpoint/2010/main" val="14786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6512" y="598276"/>
            <a:ext cx="6840760" cy="6287108"/>
            <a:chOff x="-36512" y="598276"/>
            <a:chExt cx="6840760" cy="6287108"/>
          </a:xfrm>
        </p:grpSpPr>
        <p:pic>
          <p:nvPicPr>
            <p:cNvPr id="5123" name="Picture 3" descr="C:\Users\Gabriel\Desktop\ACHO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98276"/>
              <a:ext cx="4608512" cy="6287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4427984" y="6093296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SHAWN ACHOR</a:t>
              </a:r>
              <a:endParaRPr lang="es-CO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3347864" y="1064925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4800" dirty="0" smtClean="0">
                <a:solidFill>
                  <a:srgbClr val="CC0099"/>
                </a:solidFill>
                <a:latin typeface="Century Gothic" panose="020B0502020202020204" pitchFamily="34" charset="0"/>
              </a:rPr>
              <a:t>¿Cómo entrenar el cerebro para ser más positivo?</a:t>
            </a:r>
          </a:p>
          <a:p>
            <a:pPr algn="r"/>
            <a:endParaRPr lang="es-CO" sz="4800" dirty="0" smtClean="0">
              <a:solidFill>
                <a:srgbClr val="CC0099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CO" sz="4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21 </a:t>
            </a:r>
            <a:r>
              <a:rPr lang="es-CO" sz="4800" dirty="0" smtClean="0">
                <a:solidFill>
                  <a:srgbClr val="CC0099"/>
                </a:solidFill>
                <a:latin typeface="Century Gothic" panose="020B0502020202020204" pitchFamily="34" charset="0"/>
              </a:rPr>
              <a:t>días</a:t>
            </a:r>
          </a:p>
          <a:p>
            <a:pPr algn="r"/>
            <a:r>
              <a:rPr lang="es-CO" sz="4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 </a:t>
            </a:r>
            <a:r>
              <a:rPr lang="es-CO" sz="4800" dirty="0">
                <a:solidFill>
                  <a:srgbClr val="CC0099"/>
                </a:solidFill>
                <a:latin typeface="Century Gothic" panose="020B0502020202020204" pitchFamily="34" charset="0"/>
              </a:rPr>
              <a:t>motivos</a:t>
            </a:r>
            <a:r>
              <a:rPr lang="es-CO" sz="4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3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116632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dirty="0">
                <a:solidFill>
                  <a:srgbClr val="CC0099"/>
                </a:solidFill>
                <a:latin typeface="Century Gothic" panose="020B0502020202020204" pitchFamily="34" charset="0"/>
              </a:rPr>
              <a:t>13 claves para ser felices</a:t>
            </a:r>
          </a:p>
        </p:txBody>
      </p:sp>
      <p:sp>
        <p:nvSpPr>
          <p:cNvPr id="4" name="2 Rectángulo"/>
          <p:cNvSpPr/>
          <p:nvPr/>
        </p:nvSpPr>
        <p:spPr>
          <a:xfrm>
            <a:off x="107504" y="1412776"/>
            <a:ext cx="48552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Practica un ejercicio</a:t>
            </a:r>
          </a:p>
          <a:p>
            <a:r>
              <a:rPr lang="es-CO" sz="3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Desayuna</a:t>
            </a:r>
          </a:p>
          <a:p>
            <a:r>
              <a:rPr lang="es-CO" sz="32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Agradece</a:t>
            </a:r>
          </a:p>
          <a:p>
            <a:r>
              <a:rPr lang="es-CO" sz="32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Se Asertivo</a:t>
            </a:r>
          </a:p>
          <a:p>
            <a:r>
              <a:rPr lang="es-CO" sz="32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Experimenta</a:t>
            </a:r>
          </a:p>
          <a:p>
            <a:r>
              <a:rPr lang="es-CO" sz="32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Enfrenta tus retos</a:t>
            </a:r>
          </a:p>
          <a:p>
            <a:r>
              <a:rPr lang="es-CO" sz="32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Motívate</a:t>
            </a:r>
          </a:p>
        </p:txBody>
      </p:sp>
      <p:sp>
        <p:nvSpPr>
          <p:cNvPr id="5" name="2 Rectángulo"/>
          <p:cNvSpPr/>
          <p:nvPr/>
        </p:nvSpPr>
        <p:spPr>
          <a:xfrm>
            <a:off x="4181252" y="3631664"/>
            <a:ext cx="48552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Saluda y se amable</a:t>
            </a:r>
          </a:p>
          <a:p>
            <a:pPr algn="r"/>
            <a:r>
              <a:rPr lang="es-CO" sz="3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Usa zapatos cómodos</a:t>
            </a:r>
          </a:p>
          <a:p>
            <a:pPr algn="r"/>
            <a:r>
              <a:rPr lang="es-CO" sz="3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Cuida tu postura</a:t>
            </a:r>
          </a:p>
          <a:p>
            <a:pPr algn="r"/>
            <a:r>
              <a:rPr lang="es-CO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Escucha música</a:t>
            </a:r>
          </a:p>
          <a:p>
            <a:pPr algn="r"/>
            <a:r>
              <a:rPr lang="es-CO" sz="3200" b="1" dirty="0" smtClean="0">
                <a:latin typeface="Century Gothic" panose="020B0502020202020204" pitchFamily="34" charset="0"/>
              </a:rPr>
              <a:t>Come bien</a:t>
            </a:r>
          </a:p>
          <a:p>
            <a:pPr algn="r"/>
            <a:r>
              <a:rPr lang="es-CO" sz="32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Arréglate</a:t>
            </a:r>
          </a:p>
        </p:txBody>
      </p:sp>
    </p:spTree>
    <p:extLst>
      <p:ext uri="{BB962C8B-B14F-4D97-AF65-F5344CB8AC3E}">
        <p14:creationId xmlns:p14="http://schemas.microsoft.com/office/powerpoint/2010/main" val="10118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briel\Desktop\10313288_1361489727213049_262441347018120955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032448" cy="48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abriel\Desktop\1455011_1361489797213042_12511378146321280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624"/>
            <a:ext cx="6172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Gabriel\Desktop\10690259_1361490113879677_564162078964372198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3744416" cy="448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Gabriel\Desktop\10418353_1361490200546335_1179893038049167239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54" y="2441401"/>
            <a:ext cx="61912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B4149C405B894C9328081C0EED3C74" ma:contentTypeVersion="2" ma:contentTypeDescription="Crear nuevo documento." ma:contentTypeScope="" ma:versionID="4b91e32a9e7d6a6663ac63bd576cbdb9">
  <xsd:schema xmlns:xsd="http://www.w3.org/2001/XMLSchema" xmlns:xs="http://www.w3.org/2001/XMLSchema" xmlns:p="http://schemas.microsoft.com/office/2006/metadata/properties" xmlns:ns2="e71b29d6-5e28-4ec7-8a71-16018f4c3bd6" targetNamespace="http://schemas.microsoft.com/office/2006/metadata/properties" ma:root="true" ma:fieldsID="2d5230fc385b28224f0c7a131910682b" ns2:_="">
    <xsd:import namespace="e71b29d6-5e28-4ec7-8a71-16018f4c3b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b29d6-5e28-4ec7-8a71-16018f4c3b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69B77-DD2C-4713-9DD2-12FFEA108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1b29d6-5e28-4ec7-8a71-16018f4c3b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F35DC5-7BA5-4173-BF0F-6BEF41FB82B0}">
  <ds:schemaRefs>
    <ds:schemaRef ds:uri="http://schemas.openxmlformats.org/package/2006/metadata/core-properties"/>
    <ds:schemaRef ds:uri="e71b29d6-5e28-4ec7-8a71-16018f4c3bd6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71BC02A-0B4D-455A-A775-EF916B272B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160</Words>
  <Application>Microsoft Office PowerPoint</Application>
  <PresentationFormat>Presentación en pantalla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Century Gothic</vt:lpstr>
      <vt:lpstr>orange juice</vt:lpstr>
      <vt:lpstr>Tema de Office</vt:lpstr>
      <vt:lpstr>Presentación de PowerPoint</vt:lpstr>
      <vt:lpstr>CAMBIO</vt:lpstr>
      <vt:lpstr>CUESTIONARSE</vt:lpstr>
      <vt:lpstr>PASIÓN</vt:lpstr>
      <vt:lpstr>EQUILIBRIO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hi</dc:creator>
  <cp:lastModifiedBy>Jessica Paola Upegui Maussa</cp:lastModifiedBy>
  <cp:revision>156</cp:revision>
  <dcterms:created xsi:type="dcterms:W3CDTF">2014-04-23T01:43:23Z</dcterms:created>
  <dcterms:modified xsi:type="dcterms:W3CDTF">2015-09-03T13:29:50Z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0x0101008EB4149C405B894C9328081C0EED3C74</vt:lpwstr>
  </property>
</Properties>
</file>