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8" r:id="rId4"/>
    <p:sldId id="258" r:id="rId5"/>
    <p:sldId id="265" r:id="rId6"/>
    <p:sldId id="266" r:id="rId7"/>
    <p:sldId id="269" r:id="rId8"/>
    <p:sldId id="267" r:id="rId9"/>
    <p:sldId id="270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CA"/>
    <a:srgbClr val="D63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C5238-62B5-4FB5-99C0-070851E4915C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3E74A66-7905-4AEF-8D30-C4EC081E7F09}">
      <dgm:prSet phldrT="[Texto]"/>
      <dgm:spPr/>
      <dgm:t>
        <a:bodyPr/>
        <a:lstStyle/>
        <a:p>
          <a:r>
            <a:rPr lang="es-CO" dirty="0" smtClean="0"/>
            <a:t>Motivar</a:t>
          </a:r>
          <a:endParaRPr lang="es-CO" dirty="0"/>
        </a:p>
      </dgm:t>
    </dgm:pt>
    <dgm:pt modelId="{5BCF2D1F-27CA-40C8-8E3F-55F593A288B0}" type="parTrans" cxnId="{3F8C0573-4B2E-42CC-AFEE-2D17F5AFA462}">
      <dgm:prSet/>
      <dgm:spPr/>
      <dgm:t>
        <a:bodyPr/>
        <a:lstStyle/>
        <a:p>
          <a:endParaRPr lang="es-CO"/>
        </a:p>
      </dgm:t>
    </dgm:pt>
    <dgm:pt modelId="{5D25F0C1-FFAC-48DC-8561-C66137F81E47}" type="sibTrans" cxnId="{3F8C0573-4B2E-42CC-AFEE-2D17F5AFA46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CO"/>
        </a:p>
      </dgm:t>
    </dgm:pt>
    <dgm:pt modelId="{41FDCABA-D552-477F-86FD-9C315994D019}">
      <dgm:prSet phldrT="[Texto]"/>
      <dgm:spPr/>
      <dgm:t>
        <a:bodyPr/>
        <a:lstStyle/>
        <a:p>
          <a:r>
            <a:rPr lang="es-CO" dirty="0" smtClean="0"/>
            <a:t>Conseguir Objetivos</a:t>
          </a:r>
          <a:endParaRPr lang="es-CO" dirty="0"/>
        </a:p>
      </dgm:t>
    </dgm:pt>
    <dgm:pt modelId="{6321CF8A-77EB-48F5-AECB-5CD883FB3F13}" type="parTrans" cxnId="{53CD5AA3-A1C9-4520-A2FB-6DABF7050D3D}">
      <dgm:prSet/>
      <dgm:spPr/>
      <dgm:t>
        <a:bodyPr/>
        <a:lstStyle/>
        <a:p>
          <a:endParaRPr lang="es-CO"/>
        </a:p>
      </dgm:t>
    </dgm:pt>
    <dgm:pt modelId="{FB9D11BE-BADE-44A0-90CE-488D7BD4BFF3}" type="sibTrans" cxnId="{53CD5AA3-A1C9-4520-A2FB-6DABF7050D3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CO"/>
        </a:p>
      </dgm:t>
    </dgm:pt>
    <dgm:pt modelId="{72198D8F-0C0C-473D-B442-977C1B28D261}">
      <dgm:prSet phldrT="[Texto]"/>
      <dgm:spPr/>
      <dgm:t>
        <a:bodyPr/>
        <a:lstStyle/>
        <a:p>
          <a:r>
            <a:rPr lang="es-CO" dirty="0" smtClean="0"/>
            <a:t>Enseñar</a:t>
          </a:r>
          <a:endParaRPr lang="es-CO" dirty="0"/>
        </a:p>
      </dgm:t>
    </dgm:pt>
    <dgm:pt modelId="{BC186FB6-FAD2-40D6-9D1C-E887186AE035}" type="parTrans" cxnId="{40E49AAD-5B81-4B1C-8E1F-0C04EEDAFF96}">
      <dgm:prSet/>
      <dgm:spPr/>
      <dgm:t>
        <a:bodyPr/>
        <a:lstStyle/>
        <a:p>
          <a:endParaRPr lang="es-CO"/>
        </a:p>
      </dgm:t>
    </dgm:pt>
    <dgm:pt modelId="{3E0B834C-4077-4058-93D5-1F051E8470E3}" type="sibTrans" cxnId="{40E49AAD-5B81-4B1C-8E1F-0C04EEDAFF9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s-CO"/>
        </a:p>
      </dgm:t>
    </dgm:pt>
    <dgm:pt modelId="{D81E4A29-394E-4C01-A19D-7EC3C33689F7}">
      <dgm:prSet/>
      <dgm:spPr/>
      <dgm:t>
        <a:bodyPr/>
        <a:lstStyle/>
        <a:p>
          <a:r>
            <a:rPr lang="es-CO" dirty="0" smtClean="0"/>
            <a:t>Inspirar</a:t>
          </a:r>
          <a:endParaRPr lang="es-CO" dirty="0"/>
        </a:p>
      </dgm:t>
    </dgm:pt>
    <dgm:pt modelId="{8A2604F6-44D6-4CA9-B9FD-DC6CD22D8783}" type="parTrans" cxnId="{9FECE590-0B16-4EE0-83D4-C9BBCAA83E7F}">
      <dgm:prSet/>
      <dgm:spPr/>
      <dgm:t>
        <a:bodyPr/>
        <a:lstStyle/>
        <a:p>
          <a:endParaRPr lang="es-CO"/>
        </a:p>
      </dgm:t>
    </dgm:pt>
    <dgm:pt modelId="{4F07FC3D-4EA8-4AF9-9347-105EDDD8B5D1}" type="sibTrans" cxnId="{9FECE590-0B16-4EE0-83D4-C9BBCAA83E7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CO"/>
        </a:p>
      </dgm:t>
    </dgm:pt>
    <dgm:pt modelId="{0799E5DF-291D-4AA9-8389-C1BA8FE1A6DD}" type="pres">
      <dgm:prSet presAssocID="{419C5238-62B5-4FB5-99C0-070851E4915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CO"/>
        </a:p>
      </dgm:t>
    </dgm:pt>
    <dgm:pt modelId="{CB0EBEA9-C133-4BAE-A647-36B4E55EC9FE}" type="pres">
      <dgm:prSet presAssocID="{03E74A66-7905-4AEF-8D30-C4EC081E7F09}" presName="text1" presStyleCnt="0"/>
      <dgm:spPr/>
    </dgm:pt>
    <dgm:pt modelId="{4CFA35AB-90EA-4B04-991F-DD1480FC00CB}" type="pres">
      <dgm:prSet presAssocID="{03E74A66-7905-4AEF-8D30-C4EC081E7F09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D53AD1-1FA2-49D7-ADD5-349C70C175F5}" type="pres">
      <dgm:prSet presAssocID="{03E74A66-7905-4AEF-8D30-C4EC081E7F09}" presName="textaccent1" presStyleCnt="0"/>
      <dgm:spPr/>
    </dgm:pt>
    <dgm:pt modelId="{68EF3008-1E66-4B0C-80B2-BC3B17C89D73}" type="pres">
      <dgm:prSet presAssocID="{03E74A66-7905-4AEF-8D30-C4EC081E7F09}" presName="accentRepeatNode" presStyleLbl="solidAlignAcc1" presStyleIdx="0" presStyleCnt="8"/>
      <dgm:spPr/>
    </dgm:pt>
    <dgm:pt modelId="{70786900-7535-4597-81E6-7B707DA2F982}" type="pres">
      <dgm:prSet presAssocID="{5D25F0C1-FFAC-48DC-8561-C66137F81E47}" presName="image1" presStyleCnt="0"/>
      <dgm:spPr/>
    </dgm:pt>
    <dgm:pt modelId="{8E15C1D3-DE15-401E-BDA0-48DAD3527AAE}" type="pres">
      <dgm:prSet presAssocID="{5D25F0C1-FFAC-48DC-8561-C66137F81E47}" presName="imageRepeatNode" presStyleLbl="alignAcc1" presStyleIdx="0" presStyleCnt="4"/>
      <dgm:spPr/>
      <dgm:t>
        <a:bodyPr/>
        <a:lstStyle/>
        <a:p>
          <a:endParaRPr lang="es-CO"/>
        </a:p>
      </dgm:t>
    </dgm:pt>
    <dgm:pt modelId="{34432005-EC28-4F91-84F6-7F75495373EB}" type="pres">
      <dgm:prSet presAssocID="{5D25F0C1-FFAC-48DC-8561-C66137F81E47}" presName="imageaccent1" presStyleCnt="0"/>
      <dgm:spPr/>
    </dgm:pt>
    <dgm:pt modelId="{70AC60CB-3416-482E-A489-AD890CDC9DDD}" type="pres">
      <dgm:prSet presAssocID="{5D25F0C1-FFAC-48DC-8561-C66137F81E47}" presName="accentRepeatNode" presStyleLbl="solidAlignAcc1" presStyleIdx="1" presStyleCnt="8"/>
      <dgm:spPr/>
    </dgm:pt>
    <dgm:pt modelId="{2B76A0E3-95A5-4FD8-A9EA-ABD700054C15}" type="pres">
      <dgm:prSet presAssocID="{41FDCABA-D552-477F-86FD-9C315994D019}" presName="text2" presStyleCnt="0"/>
      <dgm:spPr/>
    </dgm:pt>
    <dgm:pt modelId="{255335D7-A5DF-4B8D-B886-20F26FEC9DD7}" type="pres">
      <dgm:prSet presAssocID="{41FDCABA-D552-477F-86FD-9C315994D019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9ED170-A2C2-459E-80AF-AD7DB3B8BABE}" type="pres">
      <dgm:prSet presAssocID="{41FDCABA-D552-477F-86FD-9C315994D019}" presName="textaccent2" presStyleCnt="0"/>
      <dgm:spPr/>
    </dgm:pt>
    <dgm:pt modelId="{868015BF-3E6D-47C7-908D-3218A5CBFEA3}" type="pres">
      <dgm:prSet presAssocID="{41FDCABA-D552-477F-86FD-9C315994D019}" presName="accentRepeatNode" presStyleLbl="solidAlignAcc1" presStyleIdx="2" presStyleCnt="8"/>
      <dgm:spPr/>
    </dgm:pt>
    <dgm:pt modelId="{492D8B6F-C347-4931-A4CC-4074BF3369F3}" type="pres">
      <dgm:prSet presAssocID="{FB9D11BE-BADE-44A0-90CE-488D7BD4BFF3}" presName="image2" presStyleCnt="0"/>
      <dgm:spPr/>
    </dgm:pt>
    <dgm:pt modelId="{6C258C2A-789F-4276-B5B6-8DCE4B972492}" type="pres">
      <dgm:prSet presAssocID="{FB9D11BE-BADE-44A0-90CE-488D7BD4BFF3}" presName="imageRepeatNode" presStyleLbl="alignAcc1" presStyleIdx="1" presStyleCnt="4" custLinFactNeighborX="-5158"/>
      <dgm:spPr/>
      <dgm:t>
        <a:bodyPr/>
        <a:lstStyle/>
        <a:p>
          <a:endParaRPr lang="es-CO"/>
        </a:p>
      </dgm:t>
    </dgm:pt>
    <dgm:pt modelId="{FC089760-A17D-47A1-883F-9658230E259B}" type="pres">
      <dgm:prSet presAssocID="{FB9D11BE-BADE-44A0-90CE-488D7BD4BFF3}" presName="imageaccent2" presStyleCnt="0"/>
      <dgm:spPr/>
    </dgm:pt>
    <dgm:pt modelId="{AAA70C0B-C89D-4ECD-BE8A-80D5D84A7D30}" type="pres">
      <dgm:prSet presAssocID="{FB9D11BE-BADE-44A0-90CE-488D7BD4BFF3}" presName="accentRepeatNode" presStyleLbl="solidAlignAcc1" presStyleIdx="3" presStyleCnt="8"/>
      <dgm:spPr/>
    </dgm:pt>
    <dgm:pt modelId="{32E767ED-AFD0-40A6-81E6-379B2E7895EF}" type="pres">
      <dgm:prSet presAssocID="{D81E4A29-394E-4C01-A19D-7EC3C33689F7}" presName="text3" presStyleCnt="0"/>
      <dgm:spPr/>
    </dgm:pt>
    <dgm:pt modelId="{FFD92CE5-807D-4014-8BF4-C7562B22DB9B}" type="pres">
      <dgm:prSet presAssocID="{D81E4A29-394E-4C01-A19D-7EC3C33689F7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FD700A-BA32-4B62-925A-9E9C95A38832}" type="pres">
      <dgm:prSet presAssocID="{D81E4A29-394E-4C01-A19D-7EC3C33689F7}" presName="textaccent3" presStyleCnt="0"/>
      <dgm:spPr/>
    </dgm:pt>
    <dgm:pt modelId="{C3895589-1ADF-4ABF-9A50-5140F1D34BF4}" type="pres">
      <dgm:prSet presAssocID="{D81E4A29-394E-4C01-A19D-7EC3C33689F7}" presName="accentRepeatNode" presStyleLbl="solidAlignAcc1" presStyleIdx="4" presStyleCnt="8"/>
      <dgm:spPr/>
    </dgm:pt>
    <dgm:pt modelId="{45EEF5B6-2C2B-46DB-A88B-DF2D773309B8}" type="pres">
      <dgm:prSet presAssocID="{4F07FC3D-4EA8-4AF9-9347-105EDDD8B5D1}" presName="image3" presStyleCnt="0"/>
      <dgm:spPr/>
    </dgm:pt>
    <dgm:pt modelId="{4CC6B68E-1D66-45A8-A764-252874261543}" type="pres">
      <dgm:prSet presAssocID="{4F07FC3D-4EA8-4AF9-9347-105EDDD8B5D1}" presName="imageRepeatNode" presStyleLbl="alignAcc1" presStyleIdx="2" presStyleCnt="4"/>
      <dgm:spPr/>
      <dgm:t>
        <a:bodyPr/>
        <a:lstStyle/>
        <a:p>
          <a:endParaRPr lang="es-CO"/>
        </a:p>
      </dgm:t>
    </dgm:pt>
    <dgm:pt modelId="{35FC75ED-2051-4A12-B212-BA1058636DDB}" type="pres">
      <dgm:prSet presAssocID="{4F07FC3D-4EA8-4AF9-9347-105EDDD8B5D1}" presName="imageaccent3" presStyleCnt="0"/>
      <dgm:spPr/>
    </dgm:pt>
    <dgm:pt modelId="{41C98B6C-0EE0-4E48-9D23-B5F75AB052B5}" type="pres">
      <dgm:prSet presAssocID="{4F07FC3D-4EA8-4AF9-9347-105EDDD8B5D1}" presName="accentRepeatNode" presStyleLbl="solidAlignAcc1" presStyleIdx="5" presStyleCnt="8"/>
      <dgm:spPr/>
    </dgm:pt>
    <dgm:pt modelId="{5B56E1F1-E028-4A37-A297-DE4300299968}" type="pres">
      <dgm:prSet presAssocID="{72198D8F-0C0C-473D-B442-977C1B28D261}" presName="text4" presStyleCnt="0"/>
      <dgm:spPr/>
    </dgm:pt>
    <dgm:pt modelId="{711A43B6-B0CE-44D6-B2C4-1DEB8528BAF2}" type="pres">
      <dgm:prSet presAssocID="{72198D8F-0C0C-473D-B442-977C1B28D261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BFA645-ECC9-4A8D-8917-BE83E8225084}" type="pres">
      <dgm:prSet presAssocID="{72198D8F-0C0C-473D-B442-977C1B28D261}" presName="textaccent4" presStyleCnt="0"/>
      <dgm:spPr/>
    </dgm:pt>
    <dgm:pt modelId="{68F3D272-544B-4CAE-8B46-B59EE4E93565}" type="pres">
      <dgm:prSet presAssocID="{72198D8F-0C0C-473D-B442-977C1B28D261}" presName="accentRepeatNode" presStyleLbl="solidAlignAcc1" presStyleIdx="6" presStyleCnt="8"/>
      <dgm:spPr/>
    </dgm:pt>
    <dgm:pt modelId="{FC3B0652-4994-4217-A6AC-AA7302110F83}" type="pres">
      <dgm:prSet presAssocID="{3E0B834C-4077-4058-93D5-1F051E8470E3}" presName="image4" presStyleCnt="0"/>
      <dgm:spPr/>
    </dgm:pt>
    <dgm:pt modelId="{A68DDE02-177D-4AD6-916B-38AD5337CA63}" type="pres">
      <dgm:prSet presAssocID="{3E0B834C-4077-4058-93D5-1F051E8470E3}" presName="imageRepeatNode" presStyleLbl="alignAcc1" presStyleIdx="3" presStyleCnt="4" custLinFactNeighborX="8117" custLinFactNeighborY="2620"/>
      <dgm:spPr/>
      <dgm:t>
        <a:bodyPr/>
        <a:lstStyle/>
        <a:p>
          <a:endParaRPr lang="es-CO"/>
        </a:p>
      </dgm:t>
    </dgm:pt>
    <dgm:pt modelId="{7CFB6BF5-D28E-40DB-8CCB-217F4F5561AF}" type="pres">
      <dgm:prSet presAssocID="{3E0B834C-4077-4058-93D5-1F051E8470E3}" presName="imageaccent4" presStyleCnt="0"/>
      <dgm:spPr/>
    </dgm:pt>
    <dgm:pt modelId="{A7271A5C-E02D-4259-9FE5-AED24D6BF1C4}" type="pres">
      <dgm:prSet presAssocID="{3E0B834C-4077-4058-93D5-1F051E8470E3}" presName="accentRepeatNode" presStyleLbl="solidAlignAcc1" presStyleIdx="7" presStyleCnt="8"/>
      <dgm:spPr/>
    </dgm:pt>
  </dgm:ptLst>
  <dgm:cxnLst>
    <dgm:cxn modelId="{3F8C0573-4B2E-42CC-AFEE-2D17F5AFA462}" srcId="{419C5238-62B5-4FB5-99C0-070851E4915C}" destId="{03E74A66-7905-4AEF-8D30-C4EC081E7F09}" srcOrd="0" destOrd="0" parTransId="{5BCF2D1F-27CA-40C8-8E3F-55F593A288B0}" sibTransId="{5D25F0C1-FFAC-48DC-8561-C66137F81E47}"/>
    <dgm:cxn modelId="{40362096-8A9D-4EDF-A942-351099A32649}" type="presOf" srcId="{41FDCABA-D552-477F-86FD-9C315994D019}" destId="{255335D7-A5DF-4B8D-B886-20F26FEC9DD7}" srcOrd="0" destOrd="0" presId="urn:microsoft.com/office/officeart/2008/layout/HexagonCluster"/>
    <dgm:cxn modelId="{94C65371-E7DE-43E1-90BA-E1F6AE5C815D}" type="presOf" srcId="{419C5238-62B5-4FB5-99C0-070851E4915C}" destId="{0799E5DF-291D-4AA9-8389-C1BA8FE1A6DD}" srcOrd="0" destOrd="0" presId="urn:microsoft.com/office/officeart/2008/layout/HexagonCluster"/>
    <dgm:cxn modelId="{53CD5AA3-A1C9-4520-A2FB-6DABF7050D3D}" srcId="{419C5238-62B5-4FB5-99C0-070851E4915C}" destId="{41FDCABA-D552-477F-86FD-9C315994D019}" srcOrd="1" destOrd="0" parTransId="{6321CF8A-77EB-48F5-AECB-5CD883FB3F13}" sibTransId="{FB9D11BE-BADE-44A0-90CE-488D7BD4BFF3}"/>
    <dgm:cxn modelId="{6B78EE2E-51A1-449F-8122-AA493C391C9C}" type="presOf" srcId="{5D25F0C1-FFAC-48DC-8561-C66137F81E47}" destId="{8E15C1D3-DE15-401E-BDA0-48DAD3527AAE}" srcOrd="0" destOrd="0" presId="urn:microsoft.com/office/officeart/2008/layout/HexagonCluster"/>
    <dgm:cxn modelId="{9FECE590-0B16-4EE0-83D4-C9BBCAA83E7F}" srcId="{419C5238-62B5-4FB5-99C0-070851E4915C}" destId="{D81E4A29-394E-4C01-A19D-7EC3C33689F7}" srcOrd="2" destOrd="0" parTransId="{8A2604F6-44D6-4CA9-B9FD-DC6CD22D8783}" sibTransId="{4F07FC3D-4EA8-4AF9-9347-105EDDD8B5D1}"/>
    <dgm:cxn modelId="{13B2A573-D9F4-4B4C-ABF3-42A5600C43DA}" type="presOf" srcId="{72198D8F-0C0C-473D-B442-977C1B28D261}" destId="{711A43B6-B0CE-44D6-B2C4-1DEB8528BAF2}" srcOrd="0" destOrd="0" presId="urn:microsoft.com/office/officeart/2008/layout/HexagonCluster"/>
    <dgm:cxn modelId="{40E49AAD-5B81-4B1C-8E1F-0C04EEDAFF96}" srcId="{419C5238-62B5-4FB5-99C0-070851E4915C}" destId="{72198D8F-0C0C-473D-B442-977C1B28D261}" srcOrd="3" destOrd="0" parTransId="{BC186FB6-FAD2-40D6-9D1C-E887186AE035}" sibTransId="{3E0B834C-4077-4058-93D5-1F051E8470E3}"/>
    <dgm:cxn modelId="{163EDEFF-0E79-4EA6-91BC-338B97170848}" type="presOf" srcId="{03E74A66-7905-4AEF-8D30-C4EC081E7F09}" destId="{4CFA35AB-90EA-4B04-991F-DD1480FC00CB}" srcOrd="0" destOrd="0" presId="urn:microsoft.com/office/officeart/2008/layout/HexagonCluster"/>
    <dgm:cxn modelId="{1D5BB3C5-F7AB-498B-96B2-6D700994E849}" type="presOf" srcId="{FB9D11BE-BADE-44A0-90CE-488D7BD4BFF3}" destId="{6C258C2A-789F-4276-B5B6-8DCE4B972492}" srcOrd="0" destOrd="0" presId="urn:microsoft.com/office/officeart/2008/layout/HexagonCluster"/>
    <dgm:cxn modelId="{3527E051-9862-4000-979F-8414A71C876F}" type="presOf" srcId="{4F07FC3D-4EA8-4AF9-9347-105EDDD8B5D1}" destId="{4CC6B68E-1D66-45A8-A764-252874261543}" srcOrd="0" destOrd="0" presId="urn:microsoft.com/office/officeart/2008/layout/HexagonCluster"/>
    <dgm:cxn modelId="{52D74F83-CEC9-4825-A755-A306979DC433}" type="presOf" srcId="{3E0B834C-4077-4058-93D5-1F051E8470E3}" destId="{A68DDE02-177D-4AD6-916B-38AD5337CA63}" srcOrd="0" destOrd="0" presId="urn:microsoft.com/office/officeart/2008/layout/HexagonCluster"/>
    <dgm:cxn modelId="{511EC5D6-3432-4CD5-89D7-8491FED021D0}" type="presOf" srcId="{D81E4A29-394E-4C01-A19D-7EC3C33689F7}" destId="{FFD92CE5-807D-4014-8BF4-C7562B22DB9B}" srcOrd="0" destOrd="0" presId="urn:microsoft.com/office/officeart/2008/layout/HexagonCluster"/>
    <dgm:cxn modelId="{98B1C8D0-6B4E-4C97-8042-26840CA5ABE1}" type="presParOf" srcId="{0799E5DF-291D-4AA9-8389-C1BA8FE1A6DD}" destId="{CB0EBEA9-C133-4BAE-A647-36B4E55EC9FE}" srcOrd="0" destOrd="0" presId="urn:microsoft.com/office/officeart/2008/layout/HexagonCluster"/>
    <dgm:cxn modelId="{5A611BD0-FF75-451A-87FB-0BB2B74E8807}" type="presParOf" srcId="{CB0EBEA9-C133-4BAE-A647-36B4E55EC9FE}" destId="{4CFA35AB-90EA-4B04-991F-DD1480FC00CB}" srcOrd="0" destOrd="0" presId="urn:microsoft.com/office/officeart/2008/layout/HexagonCluster"/>
    <dgm:cxn modelId="{A3065F92-EA11-4A62-BDDC-141551E43C13}" type="presParOf" srcId="{0799E5DF-291D-4AA9-8389-C1BA8FE1A6DD}" destId="{24D53AD1-1FA2-49D7-ADD5-349C70C175F5}" srcOrd="1" destOrd="0" presId="urn:microsoft.com/office/officeart/2008/layout/HexagonCluster"/>
    <dgm:cxn modelId="{5CE3C2E9-B8E7-4793-9B41-BBB30A3398D4}" type="presParOf" srcId="{24D53AD1-1FA2-49D7-ADD5-349C70C175F5}" destId="{68EF3008-1E66-4B0C-80B2-BC3B17C89D73}" srcOrd="0" destOrd="0" presId="urn:microsoft.com/office/officeart/2008/layout/HexagonCluster"/>
    <dgm:cxn modelId="{5288ADAB-7286-4219-AD04-0642B5EA14A6}" type="presParOf" srcId="{0799E5DF-291D-4AA9-8389-C1BA8FE1A6DD}" destId="{70786900-7535-4597-81E6-7B707DA2F982}" srcOrd="2" destOrd="0" presId="urn:microsoft.com/office/officeart/2008/layout/HexagonCluster"/>
    <dgm:cxn modelId="{D83D5BC3-6309-4147-8BFB-299F422A2544}" type="presParOf" srcId="{70786900-7535-4597-81E6-7B707DA2F982}" destId="{8E15C1D3-DE15-401E-BDA0-48DAD3527AAE}" srcOrd="0" destOrd="0" presId="urn:microsoft.com/office/officeart/2008/layout/HexagonCluster"/>
    <dgm:cxn modelId="{3FD711FB-97AF-469D-A9C8-F914CFCE7D72}" type="presParOf" srcId="{0799E5DF-291D-4AA9-8389-C1BA8FE1A6DD}" destId="{34432005-EC28-4F91-84F6-7F75495373EB}" srcOrd="3" destOrd="0" presId="urn:microsoft.com/office/officeart/2008/layout/HexagonCluster"/>
    <dgm:cxn modelId="{3751F781-DCCD-466A-BCE3-C01C7CEBC718}" type="presParOf" srcId="{34432005-EC28-4F91-84F6-7F75495373EB}" destId="{70AC60CB-3416-482E-A489-AD890CDC9DDD}" srcOrd="0" destOrd="0" presId="urn:microsoft.com/office/officeart/2008/layout/HexagonCluster"/>
    <dgm:cxn modelId="{0FEA2C72-FDBD-490D-B7B0-222021305D65}" type="presParOf" srcId="{0799E5DF-291D-4AA9-8389-C1BA8FE1A6DD}" destId="{2B76A0E3-95A5-4FD8-A9EA-ABD700054C15}" srcOrd="4" destOrd="0" presId="urn:microsoft.com/office/officeart/2008/layout/HexagonCluster"/>
    <dgm:cxn modelId="{3AF4A9BC-51D5-48C0-B8CC-6986F8935BB0}" type="presParOf" srcId="{2B76A0E3-95A5-4FD8-A9EA-ABD700054C15}" destId="{255335D7-A5DF-4B8D-B886-20F26FEC9DD7}" srcOrd="0" destOrd="0" presId="urn:microsoft.com/office/officeart/2008/layout/HexagonCluster"/>
    <dgm:cxn modelId="{7DAAA021-33C9-4EFC-A7B4-ECCCC5C0D907}" type="presParOf" srcId="{0799E5DF-291D-4AA9-8389-C1BA8FE1A6DD}" destId="{A39ED170-A2C2-459E-80AF-AD7DB3B8BABE}" srcOrd="5" destOrd="0" presId="urn:microsoft.com/office/officeart/2008/layout/HexagonCluster"/>
    <dgm:cxn modelId="{486A47C4-2F20-49D6-A2F9-594287712B37}" type="presParOf" srcId="{A39ED170-A2C2-459E-80AF-AD7DB3B8BABE}" destId="{868015BF-3E6D-47C7-908D-3218A5CBFEA3}" srcOrd="0" destOrd="0" presId="urn:microsoft.com/office/officeart/2008/layout/HexagonCluster"/>
    <dgm:cxn modelId="{14AA1602-BF04-4646-BDCD-93D259EC369A}" type="presParOf" srcId="{0799E5DF-291D-4AA9-8389-C1BA8FE1A6DD}" destId="{492D8B6F-C347-4931-A4CC-4074BF3369F3}" srcOrd="6" destOrd="0" presId="urn:microsoft.com/office/officeart/2008/layout/HexagonCluster"/>
    <dgm:cxn modelId="{A776DB0A-2A39-4BC6-92C1-0DEC1582A75E}" type="presParOf" srcId="{492D8B6F-C347-4931-A4CC-4074BF3369F3}" destId="{6C258C2A-789F-4276-B5B6-8DCE4B972492}" srcOrd="0" destOrd="0" presId="urn:microsoft.com/office/officeart/2008/layout/HexagonCluster"/>
    <dgm:cxn modelId="{FE2D811B-BAF1-4236-9926-5B66F6E142DE}" type="presParOf" srcId="{0799E5DF-291D-4AA9-8389-C1BA8FE1A6DD}" destId="{FC089760-A17D-47A1-883F-9658230E259B}" srcOrd="7" destOrd="0" presId="urn:microsoft.com/office/officeart/2008/layout/HexagonCluster"/>
    <dgm:cxn modelId="{392DB515-2FF7-4D98-86BA-7399E8AA8D4C}" type="presParOf" srcId="{FC089760-A17D-47A1-883F-9658230E259B}" destId="{AAA70C0B-C89D-4ECD-BE8A-80D5D84A7D30}" srcOrd="0" destOrd="0" presId="urn:microsoft.com/office/officeart/2008/layout/HexagonCluster"/>
    <dgm:cxn modelId="{A1F1B614-FFDC-4C6E-AC8E-F4656A36611A}" type="presParOf" srcId="{0799E5DF-291D-4AA9-8389-C1BA8FE1A6DD}" destId="{32E767ED-AFD0-40A6-81E6-379B2E7895EF}" srcOrd="8" destOrd="0" presId="urn:microsoft.com/office/officeart/2008/layout/HexagonCluster"/>
    <dgm:cxn modelId="{36B5FD56-E3B0-402B-A56A-F6D6206D5593}" type="presParOf" srcId="{32E767ED-AFD0-40A6-81E6-379B2E7895EF}" destId="{FFD92CE5-807D-4014-8BF4-C7562B22DB9B}" srcOrd="0" destOrd="0" presId="urn:microsoft.com/office/officeart/2008/layout/HexagonCluster"/>
    <dgm:cxn modelId="{79639323-A220-4DD9-96D8-04C24A66D14F}" type="presParOf" srcId="{0799E5DF-291D-4AA9-8389-C1BA8FE1A6DD}" destId="{96FD700A-BA32-4B62-925A-9E9C95A38832}" srcOrd="9" destOrd="0" presId="urn:microsoft.com/office/officeart/2008/layout/HexagonCluster"/>
    <dgm:cxn modelId="{5809B6F6-40A3-4A2E-9595-EAAFFFD6820C}" type="presParOf" srcId="{96FD700A-BA32-4B62-925A-9E9C95A38832}" destId="{C3895589-1ADF-4ABF-9A50-5140F1D34BF4}" srcOrd="0" destOrd="0" presId="urn:microsoft.com/office/officeart/2008/layout/HexagonCluster"/>
    <dgm:cxn modelId="{46B0B00A-5684-4229-81CC-F5CDC2545469}" type="presParOf" srcId="{0799E5DF-291D-4AA9-8389-C1BA8FE1A6DD}" destId="{45EEF5B6-2C2B-46DB-A88B-DF2D773309B8}" srcOrd="10" destOrd="0" presId="urn:microsoft.com/office/officeart/2008/layout/HexagonCluster"/>
    <dgm:cxn modelId="{E40B6907-198D-4237-9113-D28074A5468A}" type="presParOf" srcId="{45EEF5B6-2C2B-46DB-A88B-DF2D773309B8}" destId="{4CC6B68E-1D66-45A8-A764-252874261543}" srcOrd="0" destOrd="0" presId="urn:microsoft.com/office/officeart/2008/layout/HexagonCluster"/>
    <dgm:cxn modelId="{A05E2D4D-12EC-4193-94C5-2DCF76247D6E}" type="presParOf" srcId="{0799E5DF-291D-4AA9-8389-C1BA8FE1A6DD}" destId="{35FC75ED-2051-4A12-B212-BA1058636DDB}" srcOrd="11" destOrd="0" presId="urn:microsoft.com/office/officeart/2008/layout/HexagonCluster"/>
    <dgm:cxn modelId="{6E50180E-8F61-4B6D-AB31-6905A0C90BD8}" type="presParOf" srcId="{35FC75ED-2051-4A12-B212-BA1058636DDB}" destId="{41C98B6C-0EE0-4E48-9D23-B5F75AB052B5}" srcOrd="0" destOrd="0" presId="urn:microsoft.com/office/officeart/2008/layout/HexagonCluster"/>
    <dgm:cxn modelId="{0CD97B3F-86CD-451F-AF1C-F8ED48ACB4A9}" type="presParOf" srcId="{0799E5DF-291D-4AA9-8389-C1BA8FE1A6DD}" destId="{5B56E1F1-E028-4A37-A297-DE4300299968}" srcOrd="12" destOrd="0" presId="urn:microsoft.com/office/officeart/2008/layout/HexagonCluster"/>
    <dgm:cxn modelId="{25EE3C83-669D-4FCC-B524-C49CA462FC48}" type="presParOf" srcId="{5B56E1F1-E028-4A37-A297-DE4300299968}" destId="{711A43B6-B0CE-44D6-B2C4-1DEB8528BAF2}" srcOrd="0" destOrd="0" presId="urn:microsoft.com/office/officeart/2008/layout/HexagonCluster"/>
    <dgm:cxn modelId="{694D8645-EF57-4271-9C13-1E7BB38290BB}" type="presParOf" srcId="{0799E5DF-291D-4AA9-8389-C1BA8FE1A6DD}" destId="{09BFA645-ECC9-4A8D-8917-BE83E8225084}" srcOrd="13" destOrd="0" presId="urn:microsoft.com/office/officeart/2008/layout/HexagonCluster"/>
    <dgm:cxn modelId="{A22B4DFE-0875-4ADE-8E6B-2FCAB268F4E0}" type="presParOf" srcId="{09BFA645-ECC9-4A8D-8917-BE83E8225084}" destId="{68F3D272-544B-4CAE-8B46-B59EE4E93565}" srcOrd="0" destOrd="0" presId="urn:microsoft.com/office/officeart/2008/layout/HexagonCluster"/>
    <dgm:cxn modelId="{DC5C8857-F71E-47FD-B582-E728130E7FF3}" type="presParOf" srcId="{0799E5DF-291D-4AA9-8389-C1BA8FE1A6DD}" destId="{FC3B0652-4994-4217-A6AC-AA7302110F83}" srcOrd="14" destOrd="0" presId="urn:microsoft.com/office/officeart/2008/layout/HexagonCluster"/>
    <dgm:cxn modelId="{104F1C43-6E51-4EFE-946E-D6DE95034E82}" type="presParOf" srcId="{FC3B0652-4994-4217-A6AC-AA7302110F83}" destId="{A68DDE02-177D-4AD6-916B-38AD5337CA63}" srcOrd="0" destOrd="0" presId="urn:microsoft.com/office/officeart/2008/layout/HexagonCluster"/>
    <dgm:cxn modelId="{16714582-5241-405A-8533-0C1EE016A9D8}" type="presParOf" srcId="{0799E5DF-291D-4AA9-8389-C1BA8FE1A6DD}" destId="{7CFB6BF5-D28E-40DB-8CCB-217F4F5561AF}" srcOrd="15" destOrd="0" presId="urn:microsoft.com/office/officeart/2008/layout/HexagonCluster"/>
    <dgm:cxn modelId="{C315AEE7-72C1-4AF2-AE21-4B680821D56D}" type="presParOf" srcId="{7CFB6BF5-D28E-40DB-8CCB-217F4F5561AF}" destId="{A7271A5C-E02D-4259-9FE5-AED24D6BF1C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89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2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5863-4C56-4AC1-86E9-29DCE4D096BE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7507621" cy="690819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191189" y="0"/>
            <a:ext cx="95281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683568" cy="6885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39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2446437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66CCCA"/>
                </a:solidFill>
                <a:latin typeface="+mj-lt"/>
                <a:cs typeface="Arial" panose="020B0604020202020204" pitchFamily="34" charset="0"/>
              </a:rPr>
              <a:t>¡Gracias!</a:t>
            </a:r>
          </a:p>
          <a:p>
            <a:endParaRPr lang="es-ES" dirty="0">
              <a:solidFill>
                <a:srgbClr val="66CC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476672"/>
            <a:ext cx="66967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 smtClean="0">
                <a:solidFill>
                  <a:srgbClr val="7030A0"/>
                </a:solidFill>
                <a:latin typeface="Broadway" panose="04040905080B02020502" pitchFamily="82" charset="0"/>
              </a:rPr>
              <a:t>¿Qué buena práctica con tu equipo tienes por compartirnos?</a:t>
            </a:r>
            <a:endParaRPr lang="es-CO" sz="6000" dirty="0">
              <a:solidFill>
                <a:srgbClr val="7030A0"/>
              </a:solidFill>
              <a:latin typeface="Broadway" panose="04040905080B020205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50458" y="2326606"/>
            <a:ext cx="33432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468560" y="2492896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ACCIÓN</a:t>
            </a:r>
            <a:endParaRPr lang="es-CO" sz="8800" dirty="0">
              <a:solidFill>
                <a:srgbClr val="00B0F0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734" y="22768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04403810"/>
              </p:ext>
            </p:extLst>
          </p:nvPr>
        </p:nvGraphicFramePr>
        <p:xfrm>
          <a:off x="248376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&quot;lideraz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24"/>
            <a:ext cx="39013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1119580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 smtClean="0">
                <a:solidFill>
                  <a:srgbClr val="00B050"/>
                </a:solidFill>
                <a:latin typeface="Broadway" panose="04040905080B02020502" pitchFamily="82" charset="0"/>
              </a:rPr>
              <a:t>¿Qué podrías incluir en tu gestión de equipo?</a:t>
            </a:r>
            <a:endParaRPr lang="es-CO" sz="6000" dirty="0">
              <a:solidFill>
                <a:srgbClr val="00B050"/>
              </a:solidFill>
              <a:latin typeface="Broadway" panose="04040905080B020205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645024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¡¡Adivina Quién!!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57200" y="1772816"/>
            <a:ext cx="223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“Hágame un informe”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849987" y="2582328"/>
            <a:ext cx="57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“Revisamos los datos que tenemos para hacer un informe?”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605355" y="1676821"/>
            <a:ext cx="458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“Los resultados del mes fueron por mi gestión”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57208" y="3794783"/>
            <a:ext cx="501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“El equipo consiguió los resultados que queríamos”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27387" y="3414644"/>
            <a:ext cx="425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“Yo trabajé en este proyecto el último mes”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19707" y="2183024"/>
            <a:ext cx="437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“Nosotros trabajamos duro en ese proyecto”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52718" y="4329710"/>
            <a:ext cx="437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“Si no fuera por mi esto se hubiera acabado”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953853" y="4501696"/>
            <a:ext cx="403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“Mis asistentes terminarán lo pendiente”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64876" y="4804497"/>
            <a:ext cx="460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“Con el equipo consolidaremos la información”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65997" y="3455127"/>
            <a:ext cx="347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“Sus problemas los deja en la casa”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835280" y="2127008"/>
            <a:ext cx="268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“¿Cómo puedo ayudarte?”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507047" y="5408198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“Por su culpa no alcanzamos la meta”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254688" y="5953056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“Revisemos nuestras oportunidades de mejora”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207099" y="4895797"/>
            <a:ext cx="3892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“Las cosas se hacen así y así funcionan, </a:t>
            </a:r>
          </a:p>
          <a:p>
            <a:r>
              <a:rPr lang="es-CO" dirty="0" smtClean="0">
                <a:solidFill>
                  <a:srgbClr val="0070C0"/>
                </a:solidFill>
              </a:rPr>
              <a:t>no hay que cambiarlas”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470284" y="6427843"/>
            <a:ext cx="58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“Siempre hay nuevas formas de hacer las cosas, innovemos”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-26708" y="1360665"/>
            <a:ext cx="380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“Le de la hora que le de, termine esto”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830795" y="1245335"/>
            <a:ext cx="51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“Gracias por su ayuda, revisemos un compensatorio”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200984" y="3891582"/>
            <a:ext cx="24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“¿Cómo va tu proceso?”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309376" y="3169888"/>
            <a:ext cx="270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“Dale, eso no es tan difícil”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402553" y="5573034"/>
            <a:ext cx="362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“Ven y te enseño, algún día lo harás”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35560" y="5824142"/>
            <a:ext cx="336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“Le fue bien, no esperaba menos”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-79026" y="2951660"/>
            <a:ext cx="656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“Profesionales como usted, son los que necesitamos! Felicitaciones”</a:t>
            </a:r>
            <a:endParaRPr lang="es-C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6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57200" y="1772816"/>
            <a:ext cx="223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“Hágame un informe”</a:t>
            </a:r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849987" y="2582328"/>
            <a:ext cx="57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“Revisamos los datos que tenemos para hacer un informe?”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605355" y="1676821"/>
            <a:ext cx="458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“Los resultados del mes fueron por mi gestión”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57208" y="3794783"/>
            <a:ext cx="501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“El equipo consiguió los resultados que queríamos”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27387" y="3414644"/>
            <a:ext cx="425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“Yo trabajé en este proyecto el último mes”</a:t>
            </a:r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19707" y="2183024"/>
            <a:ext cx="437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“Nosotros trabajamos duro en ese proyecto”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52718" y="4329710"/>
            <a:ext cx="437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“Si no fuera por mi esto se hubiera acabado”</a:t>
            </a:r>
            <a:endParaRPr lang="es-CO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953853" y="4501696"/>
            <a:ext cx="403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“Mis asistentes terminarán lo pendiente”</a:t>
            </a:r>
            <a:endParaRPr lang="es-CO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64876" y="4804497"/>
            <a:ext cx="460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“Con el equipo consolidaremos la información”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65997" y="3455127"/>
            <a:ext cx="347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“Sus problemas los deja en la casa”</a:t>
            </a:r>
            <a:endParaRPr lang="es-CO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835280" y="2127008"/>
            <a:ext cx="268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“¿Cómo puedo ayudarte?”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507047" y="5408198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“Por su culpa no alcanzamos la meta”</a:t>
            </a:r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254688" y="5953056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“Revisemos nuestras oportunidades de mejora”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207099" y="4895797"/>
            <a:ext cx="3892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“Las cosas se hacen así y así funcionan, </a:t>
            </a:r>
          </a:p>
          <a:p>
            <a:r>
              <a:rPr lang="es-CO" dirty="0" smtClean="0"/>
              <a:t>no hay que cambiarlas”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470284" y="6427843"/>
            <a:ext cx="58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“Siempre hay nuevas formas de hacer las cosas, innovemos”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-26708" y="1360665"/>
            <a:ext cx="380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“Le de la hora que le de, termine esto”</a:t>
            </a:r>
            <a:endParaRPr lang="es-CO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830795" y="1245335"/>
            <a:ext cx="51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“Gracias por su ayuda, revisemos un compensatorio”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200984" y="3891582"/>
            <a:ext cx="24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“¿Cómo va tu proceso?”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309376" y="3169888"/>
            <a:ext cx="270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“Dale, eso no es tan difícil”</a:t>
            </a:r>
            <a:endParaRPr lang="es-CO" dirty="0"/>
          </a:p>
        </p:txBody>
      </p:sp>
      <p:sp>
        <p:nvSpPr>
          <p:cNvPr id="33" name="CuadroTexto 32"/>
          <p:cNvSpPr txBox="1"/>
          <p:nvPr/>
        </p:nvSpPr>
        <p:spPr>
          <a:xfrm>
            <a:off x="5402553" y="5573034"/>
            <a:ext cx="362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“Ven y te enseño, algún día lo harás”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35560" y="5824142"/>
            <a:ext cx="336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“Le fue bien, no esperaba menos”</a:t>
            </a:r>
            <a:endParaRPr lang="es-CO" dirty="0"/>
          </a:p>
        </p:txBody>
      </p:sp>
      <p:sp>
        <p:nvSpPr>
          <p:cNvPr id="35" name="CuadroTexto 34"/>
          <p:cNvSpPr txBox="1"/>
          <p:nvPr/>
        </p:nvSpPr>
        <p:spPr>
          <a:xfrm>
            <a:off x="-79026" y="2951660"/>
            <a:ext cx="656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“Profesionales como usted, son los que necesitamos! Felicitaciones”</a:t>
            </a:r>
            <a:endParaRPr lang="es-CO" dirty="0">
              <a:solidFill>
                <a:srgbClr val="00B05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555776" y="260648"/>
            <a:ext cx="3848041" cy="930194"/>
            <a:chOff x="2524630" y="312010"/>
            <a:chExt cx="3848041" cy="930194"/>
          </a:xfrm>
        </p:grpSpPr>
        <p:sp>
          <p:nvSpPr>
            <p:cNvPr id="4" name="CuadroTexto 3"/>
            <p:cNvSpPr txBox="1"/>
            <p:nvPr/>
          </p:nvSpPr>
          <p:spPr>
            <a:xfrm>
              <a:off x="2524630" y="312010"/>
              <a:ext cx="13997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5400" dirty="0" smtClean="0"/>
                <a:t>JEFE</a:t>
              </a:r>
              <a:endParaRPr lang="es-CO" sz="5400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266004" y="318874"/>
              <a:ext cx="21066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5400" dirty="0" smtClean="0"/>
                <a:t>  LÍDER</a:t>
              </a:r>
              <a:endParaRPr lang="es-CO" sz="5400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690710" y="413679"/>
              <a:ext cx="9398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000" dirty="0" smtClean="0"/>
                <a:t>  VS</a:t>
              </a:r>
              <a:endParaRPr lang="es-CO" sz="4000" dirty="0"/>
            </a:p>
          </p:txBody>
        </p:sp>
      </p:grpSp>
      <p:sp>
        <p:nvSpPr>
          <p:cNvPr id="8" name="Elipse 7"/>
          <p:cNvSpPr/>
          <p:nvPr/>
        </p:nvSpPr>
        <p:spPr>
          <a:xfrm>
            <a:off x="6468304" y="498645"/>
            <a:ext cx="483181" cy="4495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/>
          <p:cNvSpPr/>
          <p:nvPr/>
        </p:nvSpPr>
        <p:spPr>
          <a:xfrm>
            <a:off x="1987103" y="498645"/>
            <a:ext cx="483181" cy="4495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654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1628800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 smtClean="0">
                <a:solidFill>
                  <a:srgbClr val="D63259"/>
                </a:solidFill>
                <a:latin typeface="Broadway" panose="04040905080B02020502" pitchFamily="82" charset="0"/>
              </a:rPr>
              <a:t>¿Por qué cosas les gustaría ser recordados?</a:t>
            </a:r>
            <a:endParaRPr lang="es-CO" sz="6000" dirty="0">
              <a:solidFill>
                <a:srgbClr val="D63259"/>
              </a:solidFill>
              <a:latin typeface="Broadway" panose="04040905080B020205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902673"/>
            <a:ext cx="1828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2008"/>
            <a:ext cx="911429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6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458</Words>
  <Application>Microsoft Office PowerPoint</Application>
  <PresentationFormat>Presentación en pantalla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Broadway</vt:lpstr>
      <vt:lpstr>Calibri</vt:lpstr>
      <vt:lpstr>Century Gothic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¡¡Adivina Quién!!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Yenny Rojas Jovel</dc:creator>
  <cp:lastModifiedBy>Jessica Paola</cp:lastModifiedBy>
  <cp:revision>19</cp:revision>
  <dcterms:created xsi:type="dcterms:W3CDTF">2015-03-05T23:11:40Z</dcterms:created>
  <dcterms:modified xsi:type="dcterms:W3CDTF">2015-11-11T18:45:32Z</dcterms:modified>
</cp:coreProperties>
</file>