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36" r:id="rId13"/>
    <p:sldId id="405" r:id="rId14"/>
    <p:sldId id="407" r:id="rId15"/>
    <p:sldId id="408" r:id="rId16"/>
    <p:sldId id="409" r:id="rId17"/>
    <p:sldId id="410" r:id="rId18"/>
    <p:sldId id="438" r:id="rId19"/>
    <p:sldId id="439" r:id="rId20"/>
    <p:sldId id="441" r:id="rId21"/>
    <p:sldId id="440" r:id="rId22"/>
    <p:sldId id="442" r:id="rId23"/>
    <p:sldId id="443" r:id="rId24"/>
    <p:sldId id="444" r:id="rId25"/>
    <p:sldId id="445" r:id="rId26"/>
    <p:sldId id="446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47" r:id="rId38"/>
    <p:sldId id="431" r:id="rId39"/>
    <p:sldId id="432" r:id="rId40"/>
    <p:sldId id="433" r:id="rId41"/>
    <p:sldId id="434" r:id="rId42"/>
    <p:sldId id="435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71" autoAdjust="0"/>
  </p:normalViewPr>
  <p:slideViewPr>
    <p:cSldViewPr>
      <p:cViewPr>
        <p:scale>
          <a:sx n="60" d="100"/>
          <a:sy n="60" d="100"/>
        </p:scale>
        <p:origin x="-1912" y="-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47B7BD-4411-4B3D-9B00-E9DC182788B3}" type="doc">
      <dgm:prSet loTypeId="urn:microsoft.com/office/officeart/2005/8/layout/cycle6" loCatId="cycl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F93559C5-BE35-4DD4-86C4-B0845E180530}">
      <dgm:prSet phldrT="[Texto]"/>
      <dgm:spPr/>
      <dgm:t>
        <a:bodyPr/>
        <a:lstStyle/>
        <a:p>
          <a:r>
            <a:rPr lang="es-CO" b="1" dirty="0" smtClean="0"/>
            <a:t>Crecimiento Personal</a:t>
          </a:r>
          <a:endParaRPr lang="es-CO" b="1" dirty="0"/>
        </a:p>
      </dgm:t>
    </dgm:pt>
    <dgm:pt modelId="{B455FE9C-FB5E-4536-B51A-F62D9974117D}" type="parTrans" cxnId="{5C4B3152-DF73-4791-AE90-FD2441CB04FA}">
      <dgm:prSet/>
      <dgm:spPr/>
      <dgm:t>
        <a:bodyPr/>
        <a:lstStyle/>
        <a:p>
          <a:endParaRPr lang="es-CO" b="1"/>
        </a:p>
      </dgm:t>
    </dgm:pt>
    <dgm:pt modelId="{96AF80D4-7C81-4591-85BD-ACFCCD07347D}" type="sibTrans" cxnId="{5C4B3152-DF73-4791-AE90-FD2441CB04FA}">
      <dgm:prSet/>
      <dgm:spPr/>
      <dgm:t>
        <a:bodyPr/>
        <a:lstStyle/>
        <a:p>
          <a:endParaRPr lang="es-CO" b="1"/>
        </a:p>
      </dgm:t>
    </dgm:pt>
    <dgm:pt modelId="{3DD66A93-366A-4EC8-B3B7-2B5E5CCDB410}">
      <dgm:prSet phldrT="[Texto]"/>
      <dgm:spPr/>
      <dgm:t>
        <a:bodyPr/>
        <a:lstStyle/>
        <a:p>
          <a:r>
            <a:rPr lang="es-CO" b="1" dirty="0" smtClean="0"/>
            <a:t>Diversión Recreación</a:t>
          </a:r>
          <a:endParaRPr lang="es-CO" b="1" dirty="0"/>
        </a:p>
      </dgm:t>
    </dgm:pt>
    <dgm:pt modelId="{912D24F6-85DD-4C4E-B099-FA44145604F9}" type="parTrans" cxnId="{F4160902-F061-4D40-A030-867CF56A21AF}">
      <dgm:prSet/>
      <dgm:spPr/>
      <dgm:t>
        <a:bodyPr/>
        <a:lstStyle/>
        <a:p>
          <a:endParaRPr lang="es-CO" b="1"/>
        </a:p>
      </dgm:t>
    </dgm:pt>
    <dgm:pt modelId="{4ECBDA23-314E-499C-8C79-DCB037AE8F2D}" type="sibTrans" cxnId="{F4160902-F061-4D40-A030-867CF56A21AF}">
      <dgm:prSet/>
      <dgm:spPr/>
      <dgm:t>
        <a:bodyPr/>
        <a:lstStyle/>
        <a:p>
          <a:endParaRPr lang="es-CO" b="1"/>
        </a:p>
      </dgm:t>
    </dgm:pt>
    <dgm:pt modelId="{87EAA738-08E1-415D-AD84-11462B7F171D}">
      <dgm:prSet phldrT="[Texto]"/>
      <dgm:spPr/>
      <dgm:t>
        <a:bodyPr/>
        <a:lstStyle/>
        <a:p>
          <a:r>
            <a:rPr lang="es-CO" b="1" dirty="0" smtClean="0"/>
            <a:t>Amigos y Familia</a:t>
          </a:r>
          <a:endParaRPr lang="es-CO" b="1" dirty="0"/>
        </a:p>
      </dgm:t>
    </dgm:pt>
    <dgm:pt modelId="{C441A36E-DDC5-49EE-A8F7-3B25F37A40BF}" type="parTrans" cxnId="{C3FD9065-3C1D-4C89-83BC-52E3830DE469}">
      <dgm:prSet/>
      <dgm:spPr/>
      <dgm:t>
        <a:bodyPr/>
        <a:lstStyle/>
        <a:p>
          <a:endParaRPr lang="es-CO" b="1"/>
        </a:p>
      </dgm:t>
    </dgm:pt>
    <dgm:pt modelId="{396DD2EB-3D46-4A5A-BCB2-77F2C533B63F}" type="sibTrans" cxnId="{C3FD9065-3C1D-4C89-83BC-52E3830DE469}">
      <dgm:prSet/>
      <dgm:spPr/>
      <dgm:t>
        <a:bodyPr/>
        <a:lstStyle/>
        <a:p>
          <a:endParaRPr lang="es-CO" b="1"/>
        </a:p>
      </dgm:t>
    </dgm:pt>
    <dgm:pt modelId="{D3E8DA4C-1AD6-4306-A1EF-E8E5CBEA6BA7}">
      <dgm:prSet phldrT="[Texto]"/>
      <dgm:spPr/>
      <dgm:t>
        <a:bodyPr/>
        <a:lstStyle/>
        <a:p>
          <a:r>
            <a:rPr lang="es-CO" b="1" dirty="0" smtClean="0"/>
            <a:t>Salud</a:t>
          </a:r>
          <a:endParaRPr lang="es-CO" b="1" dirty="0"/>
        </a:p>
      </dgm:t>
    </dgm:pt>
    <dgm:pt modelId="{02032336-4724-412A-93B5-A08D12910713}" type="parTrans" cxnId="{89C47D5E-1583-41FA-BA0F-5AFAD3DE35F1}">
      <dgm:prSet/>
      <dgm:spPr/>
      <dgm:t>
        <a:bodyPr/>
        <a:lstStyle/>
        <a:p>
          <a:endParaRPr lang="es-CO" b="1"/>
        </a:p>
      </dgm:t>
    </dgm:pt>
    <dgm:pt modelId="{F6339815-978F-4559-A068-305639CBEF05}" type="sibTrans" cxnId="{89C47D5E-1583-41FA-BA0F-5AFAD3DE35F1}">
      <dgm:prSet/>
      <dgm:spPr/>
      <dgm:t>
        <a:bodyPr/>
        <a:lstStyle/>
        <a:p>
          <a:endParaRPr lang="es-CO" b="1"/>
        </a:p>
      </dgm:t>
    </dgm:pt>
    <dgm:pt modelId="{9140F95A-AD60-40C4-9E53-8661B52AB81C}">
      <dgm:prSet phldrT="[Texto]"/>
      <dgm:spPr/>
      <dgm:t>
        <a:bodyPr/>
        <a:lstStyle/>
        <a:p>
          <a:r>
            <a:rPr lang="es-CO" b="1" dirty="0" smtClean="0"/>
            <a:t>Dinero</a:t>
          </a:r>
          <a:endParaRPr lang="es-CO" b="1" dirty="0"/>
        </a:p>
      </dgm:t>
    </dgm:pt>
    <dgm:pt modelId="{693C6C5A-AA56-47E9-9D59-C6075C7EC924}" type="parTrans" cxnId="{9381CEDA-5631-4805-8C7A-D223AD6E5F29}">
      <dgm:prSet/>
      <dgm:spPr/>
      <dgm:t>
        <a:bodyPr/>
        <a:lstStyle/>
        <a:p>
          <a:endParaRPr lang="es-CO" b="1"/>
        </a:p>
      </dgm:t>
    </dgm:pt>
    <dgm:pt modelId="{3D4D1329-B0B1-4544-A9C7-EE12C413D3FC}" type="sibTrans" cxnId="{9381CEDA-5631-4805-8C7A-D223AD6E5F29}">
      <dgm:prSet/>
      <dgm:spPr/>
      <dgm:t>
        <a:bodyPr/>
        <a:lstStyle/>
        <a:p>
          <a:endParaRPr lang="es-CO" b="1"/>
        </a:p>
      </dgm:t>
    </dgm:pt>
    <dgm:pt modelId="{7957D5A2-8F15-4291-ADF4-646F79C350F1}">
      <dgm:prSet phldrT="[Texto]"/>
      <dgm:spPr/>
      <dgm:t>
        <a:bodyPr/>
        <a:lstStyle/>
        <a:p>
          <a:r>
            <a:rPr lang="es-CO" b="1" dirty="0" smtClean="0"/>
            <a:t>Pareja</a:t>
          </a:r>
          <a:endParaRPr lang="es-CO" b="1" dirty="0"/>
        </a:p>
      </dgm:t>
    </dgm:pt>
    <dgm:pt modelId="{56C4DB6D-1B3E-406A-AE1A-84674938D460}" type="parTrans" cxnId="{33CBA2F6-F6BF-4745-9AFA-1E74BA158260}">
      <dgm:prSet/>
      <dgm:spPr/>
      <dgm:t>
        <a:bodyPr/>
        <a:lstStyle/>
        <a:p>
          <a:endParaRPr lang="es-CO" b="1"/>
        </a:p>
      </dgm:t>
    </dgm:pt>
    <dgm:pt modelId="{5ACF960D-E409-4CBD-8CF8-75924A3CC6BB}" type="sibTrans" cxnId="{33CBA2F6-F6BF-4745-9AFA-1E74BA158260}">
      <dgm:prSet/>
      <dgm:spPr/>
      <dgm:t>
        <a:bodyPr/>
        <a:lstStyle/>
        <a:p>
          <a:endParaRPr lang="es-CO" b="1"/>
        </a:p>
      </dgm:t>
    </dgm:pt>
    <dgm:pt modelId="{C3AF62DA-5D5E-45FC-87C3-9F2221A0A7B1}">
      <dgm:prSet phldrT="[Texto]"/>
      <dgm:spPr/>
      <dgm:t>
        <a:bodyPr/>
        <a:lstStyle/>
        <a:p>
          <a:r>
            <a:rPr lang="es-CO" b="1" dirty="0" smtClean="0"/>
            <a:t>Ambiente Físico</a:t>
          </a:r>
          <a:endParaRPr lang="es-CO" b="1" dirty="0"/>
        </a:p>
      </dgm:t>
    </dgm:pt>
    <dgm:pt modelId="{54606096-C423-4B68-8624-AF33C7053A44}" type="parTrans" cxnId="{6099ED4C-E4FE-4AAB-A36B-B77B16741177}">
      <dgm:prSet/>
      <dgm:spPr/>
      <dgm:t>
        <a:bodyPr/>
        <a:lstStyle/>
        <a:p>
          <a:endParaRPr lang="es-CO" b="1"/>
        </a:p>
      </dgm:t>
    </dgm:pt>
    <dgm:pt modelId="{AD00FEF5-DF18-4192-877F-D768C627E9C7}" type="sibTrans" cxnId="{6099ED4C-E4FE-4AAB-A36B-B77B16741177}">
      <dgm:prSet/>
      <dgm:spPr/>
      <dgm:t>
        <a:bodyPr/>
        <a:lstStyle/>
        <a:p>
          <a:endParaRPr lang="es-CO" b="1"/>
        </a:p>
      </dgm:t>
    </dgm:pt>
    <dgm:pt modelId="{BF068F63-CDC6-4F47-B95E-8A3F57499AED}">
      <dgm:prSet phldrT="[Texto]"/>
      <dgm:spPr/>
      <dgm:t>
        <a:bodyPr/>
        <a:lstStyle/>
        <a:p>
          <a:r>
            <a:rPr lang="es-CO" b="1" dirty="0" smtClean="0"/>
            <a:t>Profesional</a:t>
          </a:r>
          <a:endParaRPr lang="es-CO" b="1" dirty="0"/>
        </a:p>
      </dgm:t>
    </dgm:pt>
    <dgm:pt modelId="{8B6426F5-E617-4FD0-AB7D-8026B4AB19E9}" type="parTrans" cxnId="{C3CBB3F0-6DAF-4190-80CD-C4B3A30E9D1C}">
      <dgm:prSet/>
      <dgm:spPr/>
      <dgm:t>
        <a:bodyPr/>
        <a:lstStyle/>
        <a:p>
          <a:endParaRPr lang="es-CO" b="1"/>
        </a:p>
      </dgm:t>
    </dgm:pt>
    <dgm:pt modelId="{1465FBEC-54DB-4052-BD1F-B4302D73E578}" type="sibTrans" cxnId="{C3CBB3F0-6DAF-4190-80CD-C4B3A30E9D1C}">
      <dgm:prSet/>
      <dgm:spPr/>
      <dgm:t>
        <a:bodyPr/>
        <a:lstStyle/>
        <a:p>
          <a:endParaRPr lang="es-CO" b="1"/>
        </a:p>
      </dgm:t>
    </dgm:pt>
    <dgm:pt modelId="{9AE4A6D6-09B6-4F5C-B690-B55547AB8F7D}" type="pres">
      <dgm:prSet presAssocID="{A347B7BD-4411-4B3D-9B00-E9DC182788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7395E54-7C46-49E4-81D6-366145E4164F}" type="pres">
      <dgm:prSet presAssocID="{F93559C5-BE35-4DD4-86C4-B0845E18053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D25E6FF-015C-46E1-8778-65C9526CEC4A}" type="pres">
      <dgm:prSet presAssocID="{F93559C5-BE35-4DD4-86C4-B0845E180530}" presName="spNode" presStyleCnt="0"/>
      <dgm:spPr/>
    </dgm:pt>
    <dgm:pt modelId="{B41F5A74-DAD9-445C-9FFD-BEF713F1B470}" type="pres">
      <dgm:prSet presAssocID="{96AF80D4-7C81-4591-85BD-ACFCCD07347D}" presName="sibTrans" presStyleLbl="sibTrans1D1" presStyleIdx="0" presStyleCnt="8"/>
      <dgm:spPr/>
      <dgm:t>
        <a:bodyPr/>
        <a:lstStyle/>
        <a:p>
          <a:endParaRPr lang="es-CO"/>
        </a:p>
      </dgm:t>
    </dgm:pt>
    <dgm:pt modelId="{D767391C-2166-401B-AEC7-4B2E15C40845}" type="pres">
      <dgm:prSet presAssocID="{3DD66A93-366A-4EC8-B3B7-2B5E5CCDB41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A66489-1497-42C2-A881-976CE41643B5}" type="pres">
      <dgm:prSet presAssocID="{3DD66A93-366A-4EC8-B3B7-2B5E5CCDB410}" presName="spNode" presStyleCnt="0"/>
      <dgm:spPr/>
    </dgm:pt>
    <dgm:pt modelId="{466C5FF9-FA9E-4DE4-BE81-F6DAAAA4092D}" type="pres">
      <dgm:prSet presAssocID="{4ECBDA23-314E-499C-8C79-DCB037AE8F2D}" presName="sibTrans" presStyleLbl="sibTrans1D1" presStyleIdx="1" presStyleCnt="8"/>
      <dgm:spPr/>
      <dgm:t>
        <a:bodyPr/>
        <a:lstStyle/>
        <a:p>
          <a:endParaRPr lang="es-CO"/>
        </a:p>
      </dgm:t>
    </dgm:pt>
    <dgm:pt modelId="{D6985AC8-5C10-4F71-8487-8FCC52F58081}" type="pres">
      <dgm:prSet presAssocID="{87EAA738-08E1-415D-AD84-11462B7F171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F7C117-1727-43A4-BBB2-9F329AF9BE6F}" type="pres">
      <dgm:prSet presAssocID="{87EAA738-08E1-415D-AD84-11462B7F171D}" presName="spNode" presStyleCnt="0"/>
      <dgm:spPr/>
    </dgm:pt>
    <dgm:pt modelId="{F3A6B9AD-7472-41AF-B3BB-A3EE058F262F}" type="pres">
      <dgm:prSet presAssocID="{396DD2EB-3D46-4A5A-BCB2-77F2C533B63F}" presName="sibTrans" presStyleLbl="sibTrans1D1" presStyleIdx="2" presStyleCnt="8"/>
      <dgm:spPr/>
      <dgm:t>
        <a:bodyPr/>
        <a:lstStyle/>
        <a:p>
          <a:endParaRPr lang="es-CO"/>
        </a:p>
      </dgm:t>
    </dgm:pt>
    <dgm:pt modelId="{C8F5CB40-BEEA-4F8B-B3AC-0CF4EED26D3F}" type="pres">
      <dgm:prSet presAssocID="{D3E8DA4C-1AD6-4306-A1EF-E8E5CBEA6BA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241902A-1AEA-4784-8A4C-E9A2D8FF0877}" type="pres">
      <dgm:prSet presAssocID="{D3E8DA4C-1AD6-4306-A1EF-E8E5CBEA6BA7}" presName="spNode" presStyleCnt="0"/>
      <dgm:spPr/>
    </dgm:pt>
    <dgm:pt modelId="{BDDD1335-6D55-4161-8498-88F0D976FA69}" type="pres">
      <dgm:prSet presAssocID="{F6339815-978F-4559-A068-305639CBEF05}" presName="sibTrans" presStyleLbl="sibTrans1D1" presStyleIdx="3" presStyleCnt="8"/>
      <dgm:spPr/>
      <dgm:t>
        <a:bodyPr/>
        <a:lstStyle/>
        <a:p>
          <a:endParaRPr lang="es-CO"/>
        </a:p>
      </dgm:t>
    </dgm:pt>
    <dgm:pt modelId="{E6E0E0B9-949C-4684-98AF-949FDCC96468}" type="pres">
      <dgm:prSet presAssocID="{9140F95A-AD60-40C4-9E53-8661B52AB81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C8B325-6D57-4483-8FC8-4C7B0A4DB612}" type="pres">
      <dgm:prSet presAssocID="{9140F95A-AD60-40C4-9E53-8661B52AB81C}" presName="spNode" presStyleCnt="0"/>
      <dgm:spPr/>
    </dgm:pt>
    <dgm:pt modelId="{05AFCBB1-937B-42B3-8857-DA5344395941}" type="pres">
      <dgm:prSet presAssocID="{3D4D1329-B0B1-4544-A9C7-EE12C413D3FC}" presName="sibTrans" presStyleLbl="sibTrans1D1" presStyleIdx="4" presStyleCnt="8"/>
      <dgm:spPr/>
      <dgm:t>
        <a:bodyPr/>
        <a:lstStyle/>
        <a:p>
          <a:endParaRPr lang="es-CO"/>
        </a:p>
      </dgm:t>
    </dgm:pt>
    <dgm:pt modelId="{BA5D4576-5A28-4B72-9C91-3136FB18ECFE}" type="pres">
      <dgm:prSet presAssocID="{C3AF62DA-5D5E-45FC-87C3-9F2221A0A7B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F98DF8-7ABC-4982-9A82-ECAFFD0C992A}" type="pres">
      <dgm:prSet presAssocID="{C3AF62DA-5D5E-45FC-87C3-9F2221A0A7B1}" presName="spNode" presStyleCnt="0"/>
      <dgm:spPr/>
    </dgm:pt>
    <dgm:pt modelId="{0F711EE2-2327-452D-8CFD-68A10759DB5F}" type="pres">
      <dgm:prSet presAssocID="{AD00FEF5-DF18-4192-877F-D768C627E9C7}" presName="sibTrans" presStyleLbl="sibTrans1D1" presStyleIdx="5" presStyleCnt="8"/>
      <dgm:spPr/>
      <dgm:t>
        <a:bodyPr/>
        <a:lstStyle/>
        <a:p>
          <a:endParaRPr lang="es-CO"/>
        </a:p>
      </dgm:t>
    </dgm:pt>
    <dgm:pt modelId="{3B7FFFC2-09B9-47B6-A48F-54D670ADB5CC}" type="pres">
      <dgm:prSet presAssocID="{BF068F63-CDC6-4F47-B95E-8A3F57499AE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6A1AFA-140C-4C71-9BDA-8EB587DCC81B}" type="pres">
      <dgm:prSet presAssocID="{BF068F63-CDC6-4F47-B95E-8A3F57499AED}" presName="spNode" presStyleCnt="0"/>
      <dgm:spPr/>
    </dgm:pt>
    <dgm:pt modelId="{B90CE323-CE8D-45DD-B7F7-C84B9D4D11B5}" type="pres">
      <dgm:prSet presAssocID="{1465FBEC-54DB-4052-BD1F-B4302D73E578}" presName="sibTrans" presStyleLbl="sibTrans1D1" presStyleIdx="6" presStyleCnt="8"/>
      <dgm:spPr/>
      <dgm:t>
        <a:bodyPr/>
        <a:lstStyle/>
        <a:p>
          <a:endParaRPr lang="es-CO"/>
        </a:p>
      </dgm:t>
    </dgm:pt>
    <dgm:pt modelId="{88C17790-E18A-4059-8FE2-B5EA7B9BBA6E}" type="pres">
      <dgm:prSet presAssocID="{7957D5A2-8F15-4291-ADF4-646F79C350F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68B2C91-74FA-4BF9-97CC-EAEDA0E7AFF4}" type="pres">
      <dgm:prSet presAssocID="{7957D5A2-8F15-4291-ADF4-646F79C350F1}" presName="spNode" presStyleCnt="0"/>
      <dgm:spPr/>
    </dgm:pt>
    <dgm:pt modelId="{F22F91DD-DA43-4F4D-9661-31101B9B1A24}" type="pres">
      <dgm:prSet presAssocID="{5ACF960D-E409-4CBD-8CF8-75924A3CC6BB}" presName="sibTrans" presStyleLbl="sibTrans1D1" presStyleIdx="7" presStyleCnt="8"/>
      <dgm:spPr/>
      <dgm:t>
        <a:bodyPr/>
        <a:lstStyle/>
        <a:p>
          <a:endParaRPr lang="es-CO"/>
        </a:p>
      </dgm:t>
    </dgm:pt>
  </dgm:ptLst>
  <dgm:cxnLst>
    <dgm:cxn modelId="{BD80479C-5E82-4DFA-ADBE-F03554D41EB0}" type="presOf" srcId="{3DD66A93-366A-4EC8-B3B7-2B5E5CCDB410}" destId="{D767391C-2166-401B-AEC7-4B2E15C40845}" srcOrd="0" destOrd="0" presId="urn:microsoft.com/office/officeart/2005/8/layout/cycle6"/>
    <dgm:cxn modelId="{802FD711-2D0E-4607-8253-E548F06C6938}" type="presOf" srcId="{7957D5A2-8F15-4291-ADF4-646F79C350F1}" destId="{88C17790-E18A-4059-8FE2-B5EA7B9BBA6E}" srcOrd="0" destOrd="0" presId="urn:microsoft.com/office/officeart/2005/8/layout/cycle6"/>
    <dgm:cxn modelId="{09633138-16AF-4D6D-8536-DF2D3C7EBB54}" type="presOf" srcId="{396DD2EB-3D46-4A5A-BCB2-77F2C533B63F}" destId="{F3A6B9AD-7472-41AF-B3BB-A3EE058F262F}" srcOrd="0" destOrd="0" presId="urn:microsoft.com/office/officeart/2005/8/layout/cycle6"/>
    <dgm:cxn modelId="{0191AB6E-6AC8-4B37-921D-40E84D31E63F}" type="presOf" srcId="{3D4D1329-B0B1-4544-A9C7-EE12C413D3FC}" destId="{05AFCBB1-937B-42B3-8857-DA5344395941}" srcOrd="0" destOrd="0" presId="urn:microsoft.com/office/officeart/2005/8/layout/cycle6"/>
    <dgm:cxn modelId="{A53F7463-080B-4DBC-9B03-063DB8B2CC2D}" type="presOf" srcId="{87EAA738-08E1-415D-AD84-11462B7F171D}" destId="{D6985AC8-5C10-4F71-8487-8FCC52F58081}" srcOrd="0" destOrd="0" presId="urn:microsoft.com/office/officeart/2005/8/layout/cycle6"/>
    <dgm:cxn modelId="{4FF9F5BF-4DAF-465B-B72B-09DF4E2EA05E}" type="presOf" srcId="{F6339815-978F-4559-A068-305639CBEF05}" destId="{BDDD1335-6D55-4161-8498-88F0D976FA69}" srcOrd="0" destOrd="0" presId="urn:microsoft.com/office/officeart/2005/8/layout/cycle6"/>
    <dgm:cxn modelId="{2C324632-06C4-454D-8D9E-093039DE74E3}" type="presOf" srcId="{F93559C5-BE35-4DD4-86C4-B0845E180530}" destId="{07395E54-7C46-49E4-81D6-366145E4164F}" srcOrd="0" destOrd="0" presId="urn:microsoft.com/office/officeart/2005/8/layout/cycle6"/>
    <dgm:cxn modelId="{5C4B3152-DF73-4791-AE90-FD2441CB04FA}" srcId="{A347B7BD-4411-4B3D-9B00-E9DC182788B3}" destId="{F93559C5-BE35-4DD4-86C4-B0845E180530}" srcOrd="0" destOrd="0" parTransId="{B455FE9C-FB5E-4536-B51A-F62D9974117D}" sibTransId="{96AF80D4-7C81-4591-85BD-ACFCCD07347D}"/>
    <dgm:cxn modelId="{89C47D5E-1583-41FA-BA0F-5AFAD3DE35F1}" srcId="{A347B7BD-4411-4B3D-9B00-E9DC182788B3}" destId="{D3E8DA4C-1AD6-4306-A1EF-E8E5CBEA6BA7}" srcOrd="3" destOrd="0" parTransId="{02032336-4724-412A-93B5-A08D12910713}" sibTransId="{F6339815-978F-4559-A068-305639CBEF05}"/>
    <dgm:cxn modelId="{A8C7A83E-9C2D-457A-AEBF-C2C5F8349215}" type="presOf" srcId="{D3E8DA4C-1AD6-4306-A1EF-E8E5CBEA6BA7}" destId="{C8F5CB40-BEEA-4F8B-B3AC-0CF4EED26D3F}" srcOrd="0" destOrd="0" presId="urn:microsoft.com/office/officeart/2005/8/layout/cycle6"/>
    <dgm:cxn modelId="{9381CEDA-5631-4805-8C7A-D223AD6E5F29}" srcId="{A347B7BD-4411-4B3D-9B00-E9DC182788B3}" destId="{9140F95A-AD60-40C4-9E53-8661B52AB81C}" srcOrd="4" destOrd="0" parTransId="{693C6C5A-AA56-47E9-9D59-C6075C7EC924}" sibTransId="{3D4D1329-B0B1-4544-A9C7-EE12C413D3FC}"/>
    <dgm:cxn modelId="{C760FAF6-C405-4274-B447-8CB71FB9F382}" type="presOf" srcId="{96AF80D4-7C81-4591-85BD-ACFCCD07347D}" destId="{B41F5A74-DAD9-445C-9FFD-BEF713F1B470}" srcOrd="0" destOrd="0" presId="urn:microsoft.com/office/officeart/2005/8/layout/cycle6"/>
    <dgm:cxn modelId="{38E15EEB-6620-4A24-B921-C6DC7E55C30A}" type="presOf" srcId="{A347B7BD-4411-4B3D-9B00-E9DC182788B3}" destId="{9AE4A6D6-09B6-4F5C-B690-B55547AB8F7D}" srcOrd="0" destOrd="0" presId="urn:microsoft.com/office/officeart/2005/8/layout/cycle6"/>
    <dgm:cxn modelId="{6099ED4C-E4FE-4AAB-A36B-B77B16741177}" srcId="{A347B7BD-4411-4B3D-9B00-E9DC182788B3}" destId="{C3AF62DA-5D5E-45FC-87C3-9F2221A0A7B1}" srcOrd="5" destOrd="0" parTransId="{54606096-C423-4B68-8624-AF33C7053A44}" sibTransId="{AD00FEF5-DF18-4192-877F-D768C627E9C7}"/>
    <dgm:cxn modelId="{9E0810AC-806E-4417-B2D4-066EA28B99F9}" type="presOf" srcId="{BF068F63-CDC6-4F47-B95E-8A3F57499AED}" destId="{3B7FFFC2-09B9-47B6-A48F-54D670ADB5CC}" srcOrd="0" destOrd="0" presId="urn:microsoft.com/office/officeart/2005/8/layout/cycle6"/>
    <dgm:cxn modelId="{8209ED1E-7EA5-4591-BB2F-3CF235BC723A}" type="presOf" srcId="{C3AF62DA-5D5E-45FC-87C3-9F2221A0A7B1}" destId="{BA5D4576-5A28-4B72-9C91-3136FB18ECFE}" srcOrd="0" destOrd="0" presId="urn:microsoft.com/office/officeart/2005/8/layout/cycle6"/>
    <dgm:cxn modelId="{6CA47996-062D-4B1B-99B2-96E0B6B6DE26}" type="presOf" srcId="{5ACF960D-E409-4CBD-8CF8-75924A3CC6BB}" destId="{F22F91DD-DA43-4F4D-9661-31101B9B1A24}" srcOrd="0" destOrd="0" presId="urn:microsoft.com/office/officeart/2005/8/layout/cycle6"/>
    <dgm:cxn modelId="{5AD8CA70-87BC-44A1-9EC7-FBCBFA789234}" type="presOf" srcId="{4ECBDA23-314E-499C-8C79-DCB037AE8F2D}" destId="{466C5FF9-FA9E-4DE4-BE81-F6DAAAA4092D}" srcOrd="0" destOrd="0" presId="urn:microsoft.com/office/officeart/2005/8/layout/cycle6"/>
    <dgm:cxn modelId="{2B6D6B4A-105F-4A23-A50F-893BD9D4C733}" type="presOf" srcId="{9140F95A-AD60-40C4-9E53-8661B52AB81C}" destId="{E6E0E0B9-949C-4684-98AF-949FDCC96468}" srcOrd="0" destOrd="0" presId="urn:microsoft.com/office/officeart/2005/8/layout/cycle6"/>
    <dgm:cxn modelId="{C3FD9065-3C1D-4C89-83BC-52E3830DE469}" srcId="{A347B7BD-4411-4B3D-9B00-E9DC182788B3}" destId="{87EAA738-08E1-415D-AD84-11462B7F171D}" srcOrd="2" destOrd="0" parTransId="{C441A36E-DDC5-49EE-A8F7-3B25F37A40BF}" sibTransId="{396DD2EB-3D46-4A5A-BCB2-77F2C533B63F}"/>
    <dgm:cxn modelId="{C3CBB3F0-6DAF-4190-80CD-C4B3A30E9D1C}" srcId="{A347B7BD-4411-4B3D-9B00-E9DC182788B3}" destId="{BF068F63-CDC6-4F47-B95E-8A3F57499AED}" srcOrd="6" destOrd="0" parTransId="{8B6426F5-E617-4FD0-AB7D-8026B4AB19E9}" sibTransId="{1465FBEC-54DB-4052-BD1F-B4302D73E578}"/>
    <dgm:cxn modelId="{F4160902-F061-4D40-A030-867CF56A21AF}" srcId="{A347B7BD-4411-4B3D-9B00-E9DC182788B3}" destId="{3DD66A93-366A-4EC8-B3B7-2B5E5CCDB410}" srcOrd="1" destOrd="0" parTransId="{912D24F6-85DD-4C4E-B099-FA44145604F9}" sibTransId="{4ECBDA23-314E-499C-8C79-DCB037AE8F2D}"/>
    <dgm:cxn modelId="{33CBA2F6-F6BF-4745-9AFA-1E74BA158260}" srcId="{A347B7BD-4411-4B3D-9B00-E9DC182788B3}" destId="{7957D5A2-8F15-4291-ADF4-646F79C350F1}" srcOrd="7" destOrd="0" parTransId="{56C4DB6D-1B3E-406A-AE1A-84674938D460}" sibTransId="{5ACF960D-E409-4CBD-8CF8-75924A3CC6BB}"/>
    <dgm:cxn modelId="{13230C77-00CF-4622-8808-9A989ADD3776}" type="presOf" srcId="{AD00FEF5-DF18-4192-877F-D768C627E9C7}" destId="{0F711EE2-2327-452D-8CFD-68A10759DB5F}" srcOrd="0" destOrd="0" presId="urn:microsoft.com/office/officeart/2005/8/layout/cycle6"/>
    <dgm:cxn modelId="{2A13A84F-3168-490D-8EFD-4187C03950DC}" type="presOf" srcId="{1465FBEC-54DB-4052-BD1F-B4302D73E578}" destId="{B90CE323-CE8D-45DD-B7F7-C84B9D4D11B5}" srcOrd="0" destOrd="0" presId="urn:microsoft.com/office/officeart/2005/8/layout/cycle6"/>
    <dgm:cxn modelId="{4BBC4AB3-B3B0-4382-9E77-93294D546B68}" type="presParOf" srcId="{9AE4A6D6-09B6-4F5C-B690-B55547AB8F7D}" destId="{07395E54-7C46-49E4-81D6-366145E4164F}" srcOrd="0" destOrd="0" presId="urn:microsoft.com/office/officeart/2005/8/layout/cycle6"/>
    <dgm:cxn modelId="{B8D81286-9745-405E-A55D-07E1300B64B6}" type="presParOf" srcId="{9AE4A6D6-09B6-4F5C-B690-B55547AB8F7D}" destId="{4D25E6FF-015C-46E1-8778-65C9526CEC4A}" srcOrd="1" destOrd="0" presId="urn:microsoft.com/office/officeart/2005/8/layout/cycle6"/>
    <dgm:cxn modelId="{6F602EB2-1D63-443C-9492-8D3E0C5B73B5}" type="presParOf" srcId="{9AE4A6D6-09B6-4F5C-B690-B55547AB8F7D}" destId="{B41F5A74-DAD9-445C-9FFD-BEF713F1B470}" srcOrd="2" destOrd="0" presId="urn:microsoft.com/office/officeart/2005/8/layout/cycle6"/>
    <dgm:cxn modelId="{7610A911-6FA6-4545-B1EA-6145F7F96FBF}" type="presParOf" srcId="{9AE4A6D6-09B6-4F5C-B690-B55547AB8F7D}" destId="{D767391C-2166-401B-AEC7-4B2E15C40845}" srcOrd="3" destOrd="0" presId="urn:microsoft.com/office/officeart/2005/8/layout/cycle6"/>
    <dgm:cxn modelId="{DB5E1742-D152-4FAF-98CA-A49D10BA1C46}" type="presParOf" srcId="{9AE4A6D6-09B6-4F5C-B690-B55547AB8F7D}" destId="{5AA66489-1497-42C2-A881-976CE41643B5}" srcOrd="4" destOrd="0" presId="urn:microsoft.com/office/officeart/2005/8/layout/cycle6"/>
    <dgm:cxn modelId="{A526C4B8-7659-4FC7-BA7D-2DE88BF29442}" type="presParOf" srcId="{9AE4A6D6-09B6-4F5C-B690-B55547AB8F7D}" destId="{466C5FF9-FA9E-4DE4-BE81-F6DAAAA4092D}" srcOrd="5" destOrd="0" presId="urn:microsoft.com/office/officeart/2005/8/layout/cycle6"/>
    <dgm:cxn modelId="{92B089FE-E5E8-4A49-87FF-418A40DCE7F0}" type="presParOf" srcId="{9AE4A6D6-09B6-4F5C-B690-B55547AB8F7D}" destId="{D6985AC8-5C10-4F71-8487-8FCC52F58081}" srcOrd="6" destOrd="0" presId="urn:microsoft.com/office/officeart/2005/8/layout/cycle6"/>
    <dgm:cxn modelId="{84D78198-2D3E-4D90-8DCC-A3C41CE4D10D}" type="presParOf" srcId="{9AE4A6D6-09B6-4F5C-B690-B55547AB8F7D}" destId="{21F7C117-1727-43A4-BBB2-9F329AF9BE6F}" srcOrd="7" destOrd="0" presId="urn:microsoft.com/office/officeart/2005/8/layout/cycle6"/>
    <dgm:cxn modelId="{BABF7DD9-A23E-4989-8733-78AB8CDB7C74}" type="presParOf" srcId="{9AE4A6D6-09B6-4F5C-B690-B55547AB8F7D}" destId="{F3A6B9AD-7472-41AF-B3BB-A3EE058F262F}" srcOrd="8" destOrd="0" presId="urn:microsoft.com/office/officeart/2005/8/layout/cycle6"/>
    <dgm:cxn modelId="{DD9A7775-7AF7-4742-97F5-E62436253A9E}" type="presParOf" srcId="{9AE4A6D6-09B6-4F5C-B690-B55547AB8F7D}" destId="{C8F5CB40-BEEA-4F8B-B3AC-0CF4EED26D3F}" srcOrd="9" destOrd="0" presId="urn:microsoft.com/office/officeart/2005/8/layout/cycle6"/>
    <dgm:cxn modelId="{3B82B354-E2D4-4806-BF54-A0344A3598C4}" type="presParOf" srcId="{9AE4A6D6-09B6-4F5C-B690-B55547AB8F7D}" destId="{0241902A-1AEA-4784-8A4C-E9A2D8FF0877}" srcOrd="10" destOrd="0" presId="urn:microsoft.com/office/officeart/2005/8/layout/cycle6"/>
    <dgm:cxn modelId="{AA8A268F-A207-4398-8456-D34FF5CC24F0}" type="presParOf" srcId="{9AE4A6D6-09B6-4F5C-B690-B55547AB8F7D}" destId="{BDDD1335-6D55-4161-8498-88F0D976FA69}" srcOrd="11" destOrd="0" presId="urn:microsoft.com/office/officeart/2005/8/layout/cycle6"/>
    <dgm:cxn modelId="{7657171F-7F1E-44DA-9F4A-3684C7F93CA7}" type="presParOf" srcId="{9AE4A6D6-09B6-4F5C-B690-B55547AB8F7D}" destId="{E6E0E0B9-949C-4684-98AF-949FDCC96468}" srcOrd="12" destOrd="0" presId="urn:microsoft.com/office/officeart/2005/8/layout/cycle6"/>
    <dgm:cxn modelId="{D8E38F86-A946-42FF-B983-156232A3ED8D}" type="presParOf" srcId="{9AE4A6D6-09B6-4F5C-B690-B55547AB8F7D}" destId="{0CC8B325-6D57-4483-8FC8-4C7B0A4DB612}" srcOrd="13" destOrd="0" presId="urn:microsoft.com/office/officeart/2005/8/layout/cycle6"/>
    <dgm:cxn modelId="{57BB2AC0-194E-47C6-81A1-B04C3A468B04}" type="presParOf" srcId="{9AE4A6D6-09B6-4F5C-B690-B55547AB8F7D}" destId="{05AFCBB1-937B-42B3-8857-DA5344395941}" srcOrd="14" destOrd="0" presId="urn:microsoft.com/office/officeart/2005/8/layout/cycle6"/>
    <dgm:cxn modelId="{00D98B12-7889-4DB4-B8C1-C48C12FBFA35}" type="presParOf" srcId="{9AE4A6D6-09B6-4F5C-B690-B55547AB8F7D}" destId="{BA5D4576-5A28-4B72-9C91-3136FB18ECFE}" srcOrd="15" destOrd="0" presId="urn:microsoft.com/office/officeart/2005/8/layout/cycle6"/>
    <dgm:cxn modelId="{BA839BFC-4D60-4509-964F-6867DDE21B38}" type="presParOf" srcId="{9AE4A6D6-09B6-4F5C-B690-B55547AB8F7D}" destId="{D8F98DF8-7ABC-4982-9A82-ECAFFD0C992A}" srcOrd="16" destOrd="0" presId="urn:microsoft.com/office/officeart/2005/8/layout/cycle6"/>
    <dgm:cxn modelId="{708D4AB5-FB5A-4C6F-9A0C-0A70D7A7F646}" type="presParOf" srcId="{9AE4A6D6-09B6-4F5C-B690-B55547AB8F7D}" destId="{0F711EE2-2327-452D-8CFD-68A10759DB5F}" srcOrd="17" destOrd="0" presId="urn:microsoft.com/office/officeart/2005/8/layout/cycle6"/>
    <dgm:cxn modelId="{CEF93F00-451A-4184-82A4-C3ACB32F162F}" type="presParOf" srcId="{9AE4A6D6-09B6-4F5C-B690-B55547AB8F7D}" destId="{3B7FFFC2-09B9-47B6-A48F-54D670ADB5CC}" srcOrd="18" destOrd="0" presId="urn:microsoft.com/office/officeart/2005/8/layout/cycle6"/>
    <dgm:cxn modelId="{EA144268-3F80-425A-AB66-8A3B8B8D1245}" type="presParOf" srcId="{9AE4A6D6-09B6-4F5C-B690-B55547AB8F7D}" destId="{F46A1AFA-140C-4C71-9BDA-8EB587DCC81B}" srcOrd="19" destOrd="0" presId="urn:microsoft.com/office/officeart/2005/8/layout/cycle6"/>
    <dgm:cxn modelId="{8DF42FA4-C85E-4A23-B87C-B6D552DE099B}" type="presParOf" srcId="{9AE4A6D6-09B6-4F5C-B690-B55547AB8F7D}" destId="{B90CE323-CE8D-45DD-B7F7-C84B9D4D11B5}" srcOrd="20" destOrd="0" presId="urn:microsoft.com/office/officeart/2005/8/layout/cycle6"/>
    <dgm:cxn modelId="{371121CC-73A2-4D69-A2E7-7A655AF76EFC}" type="presParOf" srcId="{9AE4A6D6-09B6-4F5C-B690-B55547AB8F7D}" destId="{88C17790-E18A-4059-8FE2-B5EA7B9BBA6E}" srcOrd="21" destOrd="0" presId="urn:microsoft.com/office/officeart/2005/8/layout/cycle6"/>
    <dgm:cxn modelId="{EF74A60B-5521-4677-92BF-F88D8E8F808A}" type="presParOf" srcId="{9AE4A6D6-09B6-4F5C-B690-B55547AB8F7D}" destId="{E68B2C91-74FA-4BF9-97CC-EAEDA0E7AFF4}" srcOrd="22" destOrd="0" presId="urn:microsoft.com/office/officeart/2005/8/layout/cycle6"/>
    <dgm:cxn modelId="{A85EE8EC-D11E-4FB9-B5FB-94AA107E4527}" type="presParOf" srcId="{9AE4A6D6-09B6-4F5C-B690-B55547AB8F7D}" destId="{F22F91DD-DA43-4F4D-9661-31101B9B1A24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241A6-CE88-4B05-8264-393153A69C64}" type="doc">
      <dgm:prSet loTypeId="urn:microsoft.com/office/officeart/2005/8/layout/cycle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EA191C5-D229-4483-8BE4-BB9A49FDE4D3}">
      <dgm:prSet phldrT="[Texto]"/>
      <dgm:spPr/>
      <dgm:t>
        <a:bodyPr/>
        <a:lstStyle/>
        <a:p>
          <a:r>
            <a:rPr lang="es-CO" dirty="0" smtClean="0"/>
            <a:t>Actividad Fisiológica</a:t>
          </a:r>
          <a:endParaRPr lang="es-CO" dirty="0"/>
        </a:p>
      </dgm:t>
    </dgm:pt>
    <dgm:pt modelId="{8EB17715-79B9-4C4E-AD30-87D3FB8976BB}" type="parTrans" cxnId="{7B614769-E62D-426C-8520-5E0A7945EA3F}">
      <dgm:prSet/>
      <dgm:spPr/>
      <dgm:t>
        <a:bodyPr/>
        <a:lstStyle/>
        <a:p>
          <a:endParaRPr lang="es-CO"/>
        </a:p>
      </dgm:t>
    </dgm:pt>
    <dgm:pt modelId="{38A757B8-C178-4709-B4D5-8350DE825EAF}" type="sibTrans" cxnId="{7B614769-E62D-426C-8520-5E0A7945EA3F}">
      <dgm:prSet/>
      <dgm:spPr/>
      <dgm:t>
        <a:bodyPr/>
        <a:lstStyle/>
        <a:p>
          <a:endParaRPr lang="es-CO"/>
        </a:p>
      </dgm:t>
    </dgm:pt>
    <dgm:pt modelId="{80C67B14-B889-4E40-9338-FB35E71BD268}">
      <dgm:prSet phldrT="[Texto]"/>
      <dgm:spPr/>
      <dgm:t>
        <a:bodyPr/>
        <a:lstStyle/>
        <a:p>
          <a:r>
            <a:rPr lang="es-CO" dirty="0" smtClean="0">
              <a:solidFill>
                <a:schemeClr val="accent6"/>
              </a:solidFill>
            </a:rPr>
            <a:t>Pensamiento Negativo</a:t>
          </a:r>
          <a:endParaRPr lang="es-CO" dirty="0">
            <a:solidFill>
              <a:schemeClr val="accent6"/>
            </a:solidFill>
          </a:endParaRPr>
        </a:p>
      </dgm:t>
    </dgm:pt>
    <dgm:pt modelId="{9EB658A0-98E8-4D7B-85FF-DBD2A9F8A317}" type="parTrans" cxnId="{D480CB5A-980E-47C6-9F48-231AAF17B5E3}">
      <dgm:prSet/>
      <dgm:spPr/>
      <dgm:t>
        <a:bodyPr/>
        <a:lstStyle/>
        <a:p>
          <a:endParaRPr lang="es-CO"/>
        </a:p>
      </dgm:t>
    </dgm:pt>
    <dgm:pt modelId="{17B24238-AF6A-4028-B726-D0ADF0D28978}" type="sibTrans" cxnId="{D480CB5A-980E-47C6-9F48-231AAF17B5E3}">
      <dgm:prSet/>
      <dgm:spPr/>
      <dgm:t>
        <a:bodyPr/>
        <a:lstStyle/>
        <a:p>
          <a:endParaRPr lang="es-CO"/>
        </a:p>
      </dgm:t>
    </dgm:pt>
    <dgm:pt modelId="{5F536863-C037-401D-8961-D70385FACEB6}">
      <dgm:prSet phldrT="[Texto]"/>
      <dgm:spPr/>
      <dgm:t>
        <a:bodyPr/>
        <a:lstStyle/>
        <a:p>
          <a:r>
            <a:rPr lang="es-CO" dirty="0" smtClean="0"/>
            <a:t>Emoción Dolorosa</a:t>
          </a:r>
          <a:endParaRPr lang="es-CO" dirty="0"/>
        </a:p>
      </dgm:t>
    </dgm:pt>
    <dgm:pt modelId="{028A150A-8AE4-4245-9C58-EE0A183C3D90}" type="parTrans" cxnId="{AF40325A-EAE4-4F00-A36F-FCDB8FA82293}">
      <dgm:prSet/>
      <dgm:spPr/>
      <dgm:t>
        <a:bodyPr/>
        <a:lstStyle/>
        <a:p>
          <a:endParaRPr lang="es-CO"/>
        </a:p>
      </dgm:t>
    </dgm:pt>
    <dgm:pt modelId="{A327BCEF-51B4-441D-9CEF-24B7734A75A0}" type="sibTrans" cxnId="{AF40325A-EAE4-4F00-A36F-FCDB8FA82293}">
      <dgm:prSet/>
      <dgm:spPr/>
      <dgm:t>
        <a:bodyPr/>
        <a:lstStyle/>
        <a:p>
          <a:endParaRPr lang="es-CO"/>
        </a:p>
      </dgm:t>
    </dgm:pt>
    <dgm:pt modelId="{D98AFAA1-88FD-4456-95A2-603B4E69CD16}">
      <dgm:prSet phldrT="[Texto]"/>
      <dgm:spPr/>
      <dgm:t>
        <a:bodyPr/>
        <a:lstStyle/>
        <a:p>
          <a:r>
            <a:rPr lang="es-CO" dirty="0" smtClean="0"/>
            <a:t>Estímulo Ambiental</a:t>
          </a:r>
          <a:endParaRPr lang="es-CO" dirty="0"/>
        </a:p>
      </dgm:t>
    </dgm:pt>
    <dgm:pt modelId="{F662C75F-C742-4F97-B80D-904B9964FBB5}" type="sibTrans" cxnId="{0007703A-22FF-4020-9610-F00B35C6EF92}">
      <dgm:prSet/>
      <dgm:spPr/>
      <dgm:t>
        <a:bodyPr/>
        <a:lstStyle/>
        <a:p>
          <a:endParaRPr lang="es-CO"/>
        </a:p>
      </dgm:t>
    </dgm:pt>
    <dgm:pt modelId="{C7AF33FC-CFAB-49CC-A099-9E40AD976C85}" type="parTrans" cxnId="{0007703A-22FF-4020-9610-F00B35C6EF92}">
      <dgm:prSet/>
      <dgm:spPr/>
      <dgm:t>
        <a:bodyPr/>
        <a:lstStyle/>
        <a:p>
          <a:endParaRPr lang="es-CO"/>
        </a:p>
      </dgm:t>
    </dgm:pt>
    <dgm:pt modelId="{AE908B45-9712-4DBA-AD6A-9E2100BB34FC}" type="pres">
      <dgm:prSet presAssocID="{3E8241A6-CE88-4B05-8264-393153A69C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B0E655-8338-4A9B-95B3-E34C8BE46CC2}" type="pres">
      <dgm:prSet presAssocID="{BEA191C5-D229-4483-8BE4-BB9A49FDE4D3}" presName="dummy" presStyleCnt="0"/>
      <dgm:spPr/>
    </dgm:pt>
    <dgm:pt modelId="{596DE6AA-2B55-4E38-B3A0-EA7624B19624}" type="pres">
      <dgm:prSet presAssocID="{BEA191C5-D229-4483-8BE4-BB9A49FDE4D3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A52096-E50B-436E-8E25-91A465DCB9F7}" type="pres">
      <dgm:prSet presAssocID="{38A757B8-C178-4709-B4D5-8350DE825EAF}" presName="sibTrans" presStyleLbl="node1" presStyleIdx="0" presStyleCnt="4"/>
      <dgm:spPr/>
      <dgm:t>
        <a:bodyPr/>
        <a:lstStyle/>
        <a:p>
          <a:endParaRPr lang="es-ES"/>
        </a:p>
      </dgm:t>
    </dgm:pt>
    <dgm:pt modelId="{5088196D-2EC0-470F-ACB6-6D72A7B29EBC}" type="pres">
      <dgm:prSet presAssocID="{80C67B14-B889-4E40-9338-FB35E71BD268}" presName="dummy" presStyleCnt="0"/>
      <dgm:spPr/>
    </dgm:pt>
    <dgm:pt modelId="{786D3612-0997-4B59-9B18-D54F3C129B44}" type="pres">
      <dgm:prSet presAssocID="{80C67B14-B889-4E40-9338-FB35E71BD26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ECD6D-1A12-450A-B2A1-0F5500E17985}" type="pres">
      <dgm:prSet presAssocID="{17B24238-AF6A-4028-B726-D0ADF0D28978}" presName="sibTrans" presStyleLbl="node1" presStyleIdx="1" presStyleCnt="4"/>
      <dgm:spPr/>
      <dgm:t>
        <a:bodyPr/>
        <a:lstStyle/>
        <a:p>
          <a:endParaRPr lang="es-ES"/>
        </a:p>
      </dgm:t>
    </dgm:pt>
    <dgm:pt modelId="{9FABBCA2-5A5D-412A-A836-1BC2FAD66EAD}" type="pres">
      <dgm:prSet presAssocID="{5F536863-C037-401D-8961-D70385FACEB6}" presName="dummy" presStyleCnt="0"/>
      <dgm:spPr/>
    </dgm:pt>
    <dgm:pt modelId="{E899D611-BDD4-4444-8E75-511A08C8C92C}" type="pres">
      <dgm:prSet presAssocID="{5F536863-C037-401D-8961-D70385FACEB6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1D6E55-36A0-425B-A2AE-E856010BED54}" type="pres">
      <dgm:prSet presAssocID="{A327BCEF-51B4-441D-9CEF-24B7734A75A0}" presName="sibTrans" presStyleLbl="node1" presStyleIdx="2" presStyleCnt="4"/>
      <dgm:spPr/>
      <dgm:t>
        <a:bodyPr/>
        <a:lstStyle/>
        <a:p>
          <a:endParaRPr lang="es-ES"/>
        </a:p>
      </dgm:t>
    </dgm:pt>
    <dgm:pt modelId="{CCB86311-D641-4E94-9F3F-8CF81F0D6311}" type="pres">
      <dgm:prSet presAssocID="{D98AFAA1-88FD-4456-95A2-603B4E69CD16}" presName="dummy" presStyleCnt="0"/>
      <dgm:spPr/>
    </dgm:pt>
    <dgm:pt modelId="{A13B2FF1-A031-4329-8C26-72884627FE2C}" type="pres">
      <dgm:prSet presAssocID="{D98AFAA1-88FD-4456-95A2-603B4E69CD16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0696DCA-54CC-42CD-B922-14F0F0AF4A6E}" type="pres">
      <dgm:prSet presAssocID="{F662C75F-C742-4F97-B80D-904B9964FBB5}" presName="sibTrans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19DF12A1-EDA7-4317-B230-5C3E3F28ECCC}" type="presOf" srcId="{3E8241A6-CE88-4B05-8264-393153A69C64}" destId="{AE908B45-9712-4DBA-AD6A-9E2100BB34FC}" srcOrd="0" destOrd="0" presId="urn:microsoft.com/office/officeart/2005/8/layout/cycle1"/>
    <dgm:cxn modelId="{6D051275-A0F8-47D7-9635-9B497C3D2AF5}" type="presOf" srcId="{38A757B8-C178-4709-B4D5-8350DE825EAF}" destId="{25A52096-E50B-436E-8E25-91A465DCB9F7}" srcOrd="0" destOrd="0" presId="urn:microsoft.com/office/officeart/2005/8/layout/cycle1"/>
    <dgm:cxn modelId="{D480CB5A-980E-47C6-9F48-231AAF17B5E3}" srcId="{3E8241A6-CE88-4B05-8264-393153A69C64}" destId="{80C67B14-B889-4E40-9338-FB35E71BD268}" srcOrd="1" destOrd="0" parTransId="{9EB658A0-98E8-4D7B-85FF-DBD2A9F8A317}" sibTransId="{17B24238-AF6A-4028-B726-D0ADF0D28978}"/>
    <dgm:cxn modelId="{AF40325A-EAE4-4F00-A36F-FCDB8FA82293}" srcId="{3E8241A6-CE88-4B05-8264-393153A69C64}" destId="{5F536863-C037-401D-8961-D70385FACEB6}" srcOrd="2" destOrd="0" parTransId="{028A150A-8AE4-4245-9C58-EE0A183C3D90}" sibTransId="{A327BCEF-51B4-441D-9CEF-24B7734A75A0}"/>
    <dgm:cxn modelId="{5542FC44-CCB1-4B15-92BA-AEFC4D732C6A}" type="presOf" srcId="{F662C75F-C742-4F97-B80D-904B9964FBB5}" destId="{70696DCA-54CC-42CD-B922-14F0F0AF4A6E}" srcOrd="0" destOrd="0" presId="urn:microsoft.com/office/officeart/2005/8/layout/cycle1"/>
    <dgm:cxn modelId="{7B614769-E62D-426C-8520-5E0A7945EA3F}" srcId="{3E8241A6-CE88-4B05-8264-393153A69C64}" destId="{BEA191C5-D229-4483-8BE4-BB9A49FDE4D3}" srcOrd="0" destOrd="0" parTransId="{8EB17715-79B9-4C4E-AD30-87D3FB8976BB}" sibTransId="{38A757B8-C178-4709-B4D5-8350DE825EAF}"/>
    <dgm:cxn modelId="{9B300857-4952-4D94-B0B9-8293B112D83C}" type="presOf" srcId="{5F536863-C037-401D-8961-D70385FACEB6}" destId="{E899D611-BDD4-4444-8E75-511A08C8C92C}" srcOrd="0" destOrd="0" presId="urn:microsoft.com/office/officeart/2005/8/layout/cycle1"/>
    <dgm:cxn modelId="{EA6F84A1-0DBF-4234-8359-CB01E20C3B4F}" type="presOf" srcId="{BEA191C5-D229-4483-8BE4-BB9A49FDE4D3}" destId="{596DE6AA-2B55-4E38-B3A0-EA7624B19624}" srcOrd="0" destOrd="0" presId="urn:microsoft.com/office/officeart/2005/8/layout/cycle1"/>
    <dgm:cxn modelId="{8BC7C0CA-57C0-42F6-B9A2-BCCB763E6DE4}" type="presOf" srcId="{A327BCEF-51B4-441D-9CEF-24B7734A75A0}" destId="{311D6E55-36A0-425B-A2AE-E856010BED54}" srcOrd="0" destOrd="0" presId="urn:microsoft.com/office/officeart/2005/8/layout/cycle1"/>
    <dgm:cxn modelId="{5C7CE446-80B3-4632-81CD-BA9AB0E3BA4E}" type="presOf" srcId="{80C67B14-B889-4E40-9338-FB35E71BD268}" destId="{786D3612-0997-4B59-9B18-D54F3C129B44}" srcOrd="0" destOrd="0" presId="urn:microsoft.com/office/officeart/2005/8/layout/cycle1"/>
    <dgm:cxn modelId="{48B80C6F-7A29-4FE1-9531-6A4CAF221CAE}" type="presOf" srcId="{17B24238-AF6A-4028-B726-D0ADF0D28978}" destId="{6FEECD6D-1A12-450A-B2A1-0F5500E17985}" srcOrd="0" destOrd="0" presId="urn:microsoft.com/office/officeart/2005/8/layout/cycle1"/>
    <dgm:cxn modelId="{8E452266-AD6A-48C2-A066-7D0370E44885}" type="presOf" srcId="{D98AFAA1-88FD-4456-95A2-603B4E69CD16}" destId="{A13B2FF1-A031-4329-8C26-72884627FE2C}" srcOrd="0" destOrd="0" presId="urn:microsoft.com/office/officeart/2005/8/layout/cycle1"/>
    <dgm:cxn modelId="{0007703A-22FF-4020-9610-F00B35C6EF92}" srcId="{3E8241A6-CE88-4B05-8264-393153A69C64}" destId="{D98AFAA1-88FD-4456-95A2-603B4E69CD16}" srcOrd="3" destOrd="0" parTransId="{C7AF33FC-CFAB-49CC-A099-9E40AD976C85}" sibTransId="{F662C75F-C742-4F97-B80D-904B9964FBB5}"/>
    <dgm:cxn modelId="{0411EC17-14B8-4B06-BABA-53E5F614C0F9}" type="presParOf" srcId="{AE908B45-9712-4DBA-AD6A-9E2100BB34FC}" destId="{E2B0E655-8338-4A9B-95B3-E34C8BE46CC2}" srcOrd="0" destOrd="0" presId="urn:microsoft.com/office/officeart/2005/8/layout/cycle1"/>
    <dgm:cxn modelId="{C3BD94A2-7B85-4D40-91F9-E7BC45C4B0E1}" type="presParOf" srcId="{AE908B45-9712-4DBA-AD6A-9E2100BB34FC}" destId="{596DE6AA-2B55-4E38-B3A0-EA7624B19624}" srcOrd="1" destOrd="0" presId="urn:microsoft.com/office/officeart/2005/8/layout/cycle1"/>
    <dgm:cxn modelId="{72CC158B-98BC-4BF0-A68D-3D59021A3B5A}" type="presParOf" srcId="{AE908B45-9712-4DBA-AD6A-9E2100BB34FC}" destId="{25A52096-E50B-436E-8E25-91A465DCB9F7}" srcOrd="2" destOrd="0" presId="urn:microsoft.com/office/officeart/2005/8/layout/cycle1"/>
    <dgm:cxn modelId="{85465960-E9FC-4F8E-9566-33C59CB1BF6E}" type="presParOf" srcId="{AE908B45-9712-4DBA-AD6A-9E2100BB34FC}" destId="{5088196D-2EC0-470F-ACB6-6D72A7B29EBC}" srcOrd="3" destOrd="0" presId="urn:microsoft.com/office/officeart/2005/8/layout/cycle1"/>
    <dgm:cxn modelId="{1FD06DC6-9A02-462D-B674-AB03829E87A7}" type="presParOf" srcId="{AE908B45-9712-4DBA-AD6A-9E2100BB34FC}" destId="{786D3612-0997-4B59-9B18-D54F3C129B44}" srcOrd="4" destOrd="0" presId="urn:microsoft.com/office/officeart/2005/8/layout/cycle1"/>
    <dgm:cxn modelId="{C166C2C6-8F3A-4AB9-A923-4EA220598A05}" type="presParOf" srcId="{AE908B45-9712-4DBA-AD6A-9E2100BB34FC}" destId="{6FEECD6D-1A12-450A-B2A1-0F5500E17985}" srcOrd="5" destOrd="0" presId="urn:microsoft.com/office/officeart/2005/8/layout/cycle1"/>
    <dgm:cxn modelId="{EE0F0301-4401-4D65-9819-79387722DABD}" type="presParOf" srcId="{AE908B45-9712-4DBA-AD6A-9E2100BB34FC}" destId="{9FABBCA2-5A5D-412A-A836-1BC2FAD66EAD}" srcOrd="6" destOrd="0" presId="urn:microsoft.com/office/officeart/2005/8/layout/cycle1"/>
    <dgm:cxn modelId="{615F3B05-6902-43BE-8A8D-3F98BEA0100A}" type="presParOf" srcId="{AE908B45-9712-4DBA-AD6A-9E2100BB34FC}" destId="{E899D611-BDD4-4444-8E75-511A08C8C92C}" srcOrd="7" destOrd="0" presId="urn:microsoft.com/office/officeart/2005/8/layout/cycle1"/>
    <dgm:cxn modelId="{C1FD5296-6A2E-4BD2-A1BC-C3E91691CAFA}" type="presParOf" srcId="{AE908B45-9712-4DBA-AD6A-9E2100BB34FC}" destId="{311D6E55-36A0-425B-A2AE-E856010BED54}" srcOrd="8" destOrd="0" presId="urn:microsoft.com/office/officeart/2005/8/layout/cycle1"/>
    <dgm:cxn modelId="{7E3AA3CC-A318-4683-94B2-F5C6352CB422}" type="presParOf" srcId="{AE908B45-9712-4DBA-AD6A-9E2100BB34FC}" destId="{CCB86311-D641-4E94-9F3F-8CF81F0D6311}" srcOrd="9" destOrd="0" presId="urn:microsoft.com/office/officeart/2005/8/layout/cycle1"/>
    <dgm:cxn modelId="{5CF8DA56-1C98-4318-B382-01A46B2ADD94}" type="presParOf" srcId="{AE908B45-9712-4DBA-AD6A-9E2100BB34FC}" destId="{A13B2FF1-A031-4329-8C26-72884627FE2C}" srcOrd="10" destOrd="0" presId="urn:microsoft.com/office/officeart/2005/8/layout/cycle1"/>
    <dgm:cxn modelId="{508873CE-6664-450B-804D-ECADDAB6D62C}" type="presParOf" srcId="{AE908B45-9712-4DBA-AD6A-9E2100BB34FC}" destId="{70696DCA-54CC-42CD-B922-14F0F0AF4A6E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8241A6-CE88-4B05-8264-393153A69C64}" type="doc">
      <dgm:prSet loTypeId="urn:microsoft.com/office/officeart/2005/8/layout/cycle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EA191C5-D229-4483-8BE4-BB9A49FDE4D3}">
      <dgm:prSet phldrT="[Texto]"/>
      <dgm:spPr/>
      <dgm:t>
        <a:bodyPr/>
        <a:lstStyle/>
        <a:p>
          <a:r>
            <a:rPr lang="es-CO" dirty="0" smtClean="0">
              <a:solidFill>
                <a:schemeClr val="accent6"/>
              </a:solidFill>
            </a:rPr>
            <a:t>Actividad Fisiológica</a:t>
          </a:r>
          <a:endParaRPr lang="es-CO" dirty="0">
            <a:solidFill>
              <a:schemeClr val="accent6"/>
            </a:solidFill>
          </a:endParaRPr>
        </a:p>
      </dgm:t>
    </dgm:pt>
    <dgm:pt modelId="{8EB17715-79B9-4C4E-AD30-87D3FB8976BB}" type="parTrans" cxnId="{7B614769-E62D-426C-8520-5E0A7945EA3F}">
      <dgm:prSet/>
      <dgm:spPr/>
      <dgm:t>
        <a:bodyPr/>
        <a:lstStyle/>
        <a:p>
          <a:endParaRPr lang="es-CO"/>
        </a:p>
      </dgm:t>
    </dgm:pt>
    <dgm:pt modelId="{38A757B8-C178-4709-B4D5-8350DE825EAF}" type="sibTrans" cxnId="{7B614769-E62D-426C-8520-5E0A7945EA3F}">
      <dgm:prSet/>
      <dgm:spPr/>
      <dgm:t>
        <a:bodyPr/>
        <a:lstStyle/>
        <a:p>
          <a:endParaRPr lang="es-CO"/>
        </a:p>
      </dgm:t>
    </dgm:pt>
    <dgm:pt modelId="{80C67B14-B889-4E40-9338-FB35E71BD268}">
      <dgm:prSet phldrT="[Texto]"/>
      <dgm:spPr/>
      <dgm:t>
        <a:bodyPr/>
        <a:lstStyle/>
        <a:p>
          <a:r>
            <a:rPr lang="es-CO" dirty="0" smtClean="0"/>
            <a:t>Pensamiento Negativo</a:t>
          </a:r>
          <a:endParaRPr lang="es-CO" dirty="0"/>
        </a:p>
      </dgm:t>
    </dgm:pt>
    <dgm:pt modelId="{9EB658A0-98E8-4D7B-85FF-DBD2A9F8A317}" type="parTrans" cxnId="{D480CB5A-980E-47C6-9F48-231AAF17B5E3}">
      <dgm:prSet/>
      <dgm:spPr/>
      <dgm:t>
        <a:bodyPr/>
        <a:lstStyle/>
        <a:p>
          <a:endParaRPr lang="es-CO"/>
        </a:p>
      </dgm:t>
    </dgm:pt>
    <dgm:pt modelId="{17B24238-AF6A-4028-B726-D0ADF0D28978}" type="sibTrans" cxnId="{D480CB5A-980E-47C6-9F48-231AAF17B5E3}">
      <dgm:prSet/>
      <dgm:spPr/>
      <dgm:t>
        <a:bodyPr/>
        <a:lstStyle/>
        <a:p>
          <a:endParaRPr lang="es-CO"/>
        </a:p>
      </dgm:t>
    </dgm:pt>
    <dgm:pt modelId="{5F536863-C037-401D-8961-D70385FACEB6}">
      <dgm:prSet phldrT="[Texto]"/>
      <dgm:spPr/>
      <dgm:t>
        <a:bodyPr/>
        <a:lstStyle/>
        <a:p>
          <a:r>
            <a:rPr lang="es-CO" dirty="0" smtClean="0"/>
            <a:t>Emoción Dolorosa</a:t>
          </a:r>
          <a:endParaRPr lang="es-CO" dirty="0"/>
        </a:p>
      </dgm:t>
    </dgm:pt>
    <dgm:pt modelId="{028A150A-8AE4-4245-9C58-EE0A183C3D90}" type="parTrans" cxnId="{AF40325A-EAE4-4F00-A36F-FCDB8FA82293}">
      <dgm:prSet/>
      <dgm:spPr/>
      <dgm:t>
        <a:bodyPr/>
        <a:lstStyle/>
        <a:p>
          <a:endParaRPr lang="es-CO"/>
        </a:p>
      </dgm:t>
    </dgm:pt>
    <dgm:pt modelId="{A327BCEF-51B4-441D-9CEF-24B7734A75A0}" type="sibTrans" cxnId="{AF40325A-EAE4-4F00-A36F-FCDB8FA82293}">
      <dgm:prSet/>
      <dgm:spPr/>
      <dgm:t>
        <a:bodyPr/>
        <a:lstStyle/>
        <a:p>
          <a:endParaRPr lang="es-CO"/>
        </a:p>
      </dgm:t>
    </dgm:pt>
    <dgm:pt modelId="{D98AFAA1-88FD-4456-95A2-603B4E69CD16}">
      <dgm:prSet phldrT="[Texto]"/>
      <dgm:spPr/>
      <dgm:t>
        <a:bodyPr/>
        <a:lstStyle/>
        <a:p>
          <a:r>
            <a:rPr lang="es-CO" dirty="0" smtClean="0"/>
            <a:t>Estímulo Ambiental</a:t>
          </a:r>
          <a:endParaRPr lang="es-CO" dirty="0"/>
        </a:p>
      </dgm:t>
    </dgm:pt>
    <dgm:pt modelId="{F662C75F-C742-4F97-B80D-904B9964FBB5}" type="sibTrans" cxnId="{0007703A-22FF-4020-9610-F00B35C6EF92}">
      <dgm:prSet/>
      <dgm:spPr/>
      <dgm:t>
        <a:bodyPr/>
        <a:lstStyle/>
        <a:p>
          <a:endParaRPr lang="es-CO"/>
        </a:p>
      </dgm:t>
    </dgm:pt>
    <dgm:pt modelId="{C7AF33FC-CFAB-49CC-A099-9E40AD976C85}" type="parTrans" cxnId="{0007703A-22FF-4020-9610-F00B35C6EF92}">
      <dgm:prSet/>
      <dgm:spPr/>
      <dgm:t>
        <a:bodyPr/>
        <a:lstStyle/>
        <a:p>
          <a:endParaRPr lang="es-CO"/>
        </a:p>
      </dgm:t>
    </dgm:pt>
    <dgm:pt modelId="{AE908B45-9712-4DBA-AD6A-9E2100BB34FC}" type="pres">
      <dgm:prSet presAssocID="{3E8241A6-CE88-4B05-8264-393153A69C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B0E655-8338-4A9B-95B3-E34C8BE46CC2}" type="pres">
      <dgm:prSet presAssocID="{BEA191C5-D229-4483-8BE4-BB9A49FDE4D3}" presName="dummy" presStyleCnt="0"/>
      <dgm:spPr/>
    </dgm:pt>
    <dgm:pt modelId="{596DE6AA-2B55-4E38-B3A0-EA7624B19624}" type="pres">
      <dgm:prSet presAssocID="{BEA191C5-D229-4483-8BE4-BB9A49FDE4D3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A52096-E50B-436E-8E25-91A465DCB9F7}" type="pres">
      <dgm:prSet presAssocID="{38A757B8-C178-4709-B4D5-8350DE825EAF}" presName="sibTrans" presStyleLbl="node1" presStyleIdx="0" presStyleCnt="4"/>
      <dgm:spPr/>
      <dgm:t>
        <a:bodyPr/>
        <a:lstStyle/>
        <a:p>
          <a:endParaRPr lang="es-ES"/>
        </a:p>
      </dgm:t>
    </dgm:pt>
    <dgm:pt modelId="{5088196D-2EC0-470F-ACB6-6D72A7B29EBC}" type="pres">
      <dgm:prSet presAssocID="{80C67B14-B889-4E40-9338-FB35E71BD268}" presName="dummy" presStyleCnt="0"/>
      <dgm:spPr/>
    </dgm:pt>
    <dgm:pt modelId="{786D3612-0997-4B59-9B18-D54F3C129B44}" type="pres">
      <dgm:prSet presAssocID="{80C67B14-B889-4E40-9338-FB35E71BD26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ECD6D-1A12-450A-B2A1-0F5500E17985}" type="pres">
      <dgm:prSet presAssocID="{17B24238-AF6A-4028-B726-D0ADF0D28978}" presName="sibTrans" presStyleLbl="node1" presStyleIdx="1" presStyleCnt="4"/>
      <dgm:spPr/>
      <dgm:t>
        <a:bodyPr/>
        <a:lstStyle/>
        <a:p>
          <a:endParaRPr lang="es-ES"/>
        </a:p>
      </dgm:t>
    </dgm:pt>
    <dgm:pt modelId="{9FABBCA2-5A5D-412A-A836-1BC2FAD66EAD}" type="pres">
      <dgm:prSet presAssocID="{5F536863-C037-401D-8961-D70385FACEB6}" presName="dummy" presStyleCnt="0"/>
      <dgm:spPr/>
    </dgm:pt>
    <dgm:pt modelId="{E899D611-BDD4-4444-8E75-511A08C8C92C}" type="pres">
      <dgm:prSet presAssocID="{5F536863-C037-401D-8961-D70385FACEB6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1D6E55-36A0-425B-A2AE-E856010BED54}" type="pres">
      <dgm:prSet presAssocID="{A327BCEF-51B4-441D-9CEF-24B7734A75A0}" presName="sibTrans" presStyleLbl="node1" presStyleIdx="2" presStyleCnt="4"/>
      <dgm:spPr/>
      <dgm:t>
        <a:bodyPr/>
        <a:lstStyle/>
        <a:p>
          <a:endParaRPr lang="es-ES"/>
        </a:p>
      </dgm:t>
    </dgm:pt>
    <dgm:pt modelId="{CCB86311-D641-4E94-9F3F-8CF81F0D6311}" type="pres">
      <dgm:prSet presAssocID="{D98AFAA1-88FD-4456-95A2-603B4E69CD16}" presName="dummy" presStyleCnt="0"/>
      <dgm:spPr/>
    </dgm:pt>
    <dgm:pt modelId="{A13B2FF1-A031-4329-8C26-72884627FE2C}" type="pres">
      <dgm:prSet presAssocID="{D98AFAA1-88FD-4456-95A2-603B4E69CD16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0696DCA-54CC-42CD-B922-14F0F0AF4A6E}" type="pres">
      <dgm:prSet presAssocID="{F662C75F-C742-4F97-B80D-904B9964FBB5}" presName="sibTrans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2BF7C3B1-1281-4415-94D5-CCAC141BA6FA}" type="presOf" srcId="{17B24238-AF6A-4028-B726-D0ADF0D28978}" destId="{6FEECD6D-1A12-450A-B2A1-0F5500E17985}" srcOrd="0" destOrd="0" presId="urn:microsoft.com/office/officeart/2005/8/layout/cycle1"/>
    <dgm:cxn modelId="{08038642-9A01-4976-9187-F4D6FD378E4F}" type="presOf" srcId="{F662C75F-C742-4F97-B80D-904B9964FBB5}" destId="{70696DCA-54CC-42CD-B922-14F0F0AF4A6E}" srcOrd="0" destOrd="0" presId="urn:microsoft.com/office/officeart/2005/8/layout/cycle1"/>
    <dgm:cxn modelId="{BF470710-4839-4E21-B3B7-81B6306C49A4}" type="presOf" srcId="{3E8241A6-CE88-4B05-8264-393153A69C64}" destId="{AE908B45-9712-4DBA-AD6A-9E2100BB34FC}" srcOrd="0" destOrd="0" presId="urn:microsoft.com/office/officeart/2005/8/layout/cycle1"/>
    <dgm:cxn modelId="{D480CB5A-980E-47C6-9F48-231AAF17B5E3}" srcId="{3E8241A6-CE88-4B05-8264-393153A69C64}" destId="{80C67B14-B889-4E40-9338-FB35E71BD268}" srcOrd="1" destOrd="0" parTransId="{9EB658A0-98E8-4D7B-85FF-DBD2A9F8A317}" sibTransId="{17B24238-AF6A-4028-B726-D0ADF0D28978}"/>
    <dgm:cxn modelId="{995D6012-11BC-464F-B83A-29ED8D4BA4E0}" type="presOf" srcId="{A327BCEF-51B4-441D-9CEF-24B7734A75A0}" destId="{311D6E55-36A0-425B-A2AE-E856010BED54}" srcOrd="0" destOrd="0" presId="urn:microsoft.com/office/officeart/2005/8/layout/cycle1"/>
    <dgm:cxn modelId="{AF40325A-EAE4-4F00-A36F-FCDB8FA82293}" srcId="{3E8241A6-CE88-4B05-8264-393153A69C64}" destId="{5F536863-C037-401D-8961-D70385FACEB6}" srcOrd="2" destOrd="0" parTransId="{028A150A-8AE4-4245-9C58-EE0A183C3D90}" sibTransId="{A327BCEF-51B4-441D-9CEF-24B7734A75A0}"/>
    <dgm:cxn modelId="{9D1C43A7-FD88-4356-9B45-783464824AD4}" type="presOf" srcId="{D98AFAA1-88FD-4456-95A2-603B4E69CD16}" destId="{A13B2FF1-A031-4329-8C26-72884627FE2C}" srcOrd="0" destOrd="0" presId="urn:microsoft.com/office/officeart/2005/8/layout/cycle1"/>
    <dgm:cxn modelId="{5EB5F6E7-E013-46BC-B829-5D6C5B178037}" type="presOf" srcId="{38A757B8-C178-4709-B4D5-8350DE825EAF}" destId="{25A52096-E50B-436E-8E25-91A465DCB9F7}" srcOrd="0" destOrd="0" presId="urn:microsoft.com/office/officeart/2005/8/layout/cycle1"/>
    <dgm:cxn modelId="{F202FCA5-71CA-46A8-9861-3434DDA84256}" type="presOf" srcId="{80C67B14-B889-4E40-9338-FB35E71BD268}" destId="{786D3612-0997-4B59-9B18-D54F3C129B44}" srcOrd="0" destOrd="0" presId="urn:microsoft.com/office/officeart/2005/8/layout/cycle1"/>
    <dgm:cxn modelId="{7B614769-E62D-426C-8520-5E0A7945EA3F}" srcId="{3E8241A6-CE88-4B05-8264-393153A69C64}" destId="{BEA191C5-D229-4483-8BE4-BB9A49FDE4D3}" srcOrd="0" destOrd="0" parTransId="{8EB17715-79B9-4C4E-AD30-87D3FB8976BB}" sibTransId="{38A757B8-C178-4709-B4D5-8350DE825EAF}"/>
    <dgm:cxn modelId="{8C79FAD3-AB50-46CE-B0C7-047FA3611DB9}" type="presOf" srcId="{BEA191C5-D229-4483-8BE4-BB9A49FDE4D3}" destId="{596DE6AA-2B55-4E38-B3A0-EA7624B19624}" srcOrd="0" destOrd="0" presId="urn:microsoft.com/office/officeart/2005/8/layout/cycle1"/>
    <dgm:cxn modelId="{85832019-DD12-4B11-8151-A19B1B027B24}" type="presOf" srcId="{5F536863-C037-401D-8961-D70385FACEB6}" destId="{E899D611-BDD4-4444-8E75-511A08C8C92C}" srcOrd="0" destOrd="0" presId="urn:microsoft.com/office/officeart/2005/8/layout/cycle1"/>
    <dgm:cxn modelId="{0007703A-22FF-4020-9610-F00B35C6EF92}" srcId="{3E8241A6-CE88-4B05-8264-393153A69C64}" destId="{D98AFAA1-88FD-4456-95A2-603B4E69CD16}" srcOrd="3" destOrd="0" parTransId="{C7AF33FC-CFAB-49CC-A099-9E40AD976C85}" sibTransId="{F662C75F-C742-4F97-B80D-904B9964FBB5}"/>
    <dgm:cxn modelId="{04F66C0C-478F-46F0-9C88-6372E27FDDB9}" type="presParOf" srcId="{AE908B45-9712-4DBA-AD6A-9E2100BB34FC}" destId="{E2B0E655-8338-4A9B-95B3-E34C8BE46CC2}" srcOrd="0" destOrd="0" presId="urn:microsoft.com/office/officeart/2005/8/layout/cycle1"/>
    <dgm:cxn modelId="{CB824219-0DDD-4308-9C94-D398F425A8F7}" type="presParOf" srcId="{AE908B45-9712-4DBA-AD6A-9E2100BB34FC}" destId="{596DE6AA-2B55-4E38-B3A0-EA7624B19624}" srcOrd="1" destOrd="0" presId="urn:microsoft.com/office/officeart/2005/8/layout/cycle1"/>
    <dgm:cxn modelId="{DEABE273-2510-42DC-9110-1B66C5A79D45}" type="presParOf" srcId="{AE908B45-9712-4DBA-AD6A-9E2100BB34FC}" destId="{25A52096-E50B-436E-8E25-91A465DCB9F7}" srcOrd="2" destOrd="0" presId="urn:microsoft.com/office/officeart/2005/8/layout/cycle1"/>
    <dgm:cxn modelId="{23045A68-65AC-481C-B691-A87BA1A91F32}" type="presParOf" srcId="{AE908B45-9712-4DBA-AD6A-9E2100BB34FC}" destId="{5088196D-2EC0-470F-ACB6-6D72A7B29EBC}" srcOrd="3" destOrd="0" presId="urn:microsoft.com/office/officeart/2005/8/layout/cycle1"/>
    <dgm:cxn modelId="{B33391D2-7415-415A-BF98-C20CF0458152}" type="presParOf" srcId="{AE908B45-9712-4DBA-AD6A-9E2100BB34FC}" destId="{786D3612-0997-4B59-9B18-D54F3C129B44}" srcOrd="4" destOrd="0" presId="urn:microsoft.com/office/officeart/2005/8/layout/cycle1"/>
    <dgm:cxn modelId="{3562C050-BA24-4723-8916-D72A037B5F19}" type="presParOf" srcId="{AE908B45-9712-4DBA-AD6A-9E2100BB34FC}" destId="{6FEECD6D-1A12-450A-B2A1-0F5500E17985}" srcOrd="5" destOrd="0" presId="urn:microsoft.com/office/officeart/2005/8/layout/cycle1"/>
    <dgm:cxn modelId="{2BD26864-11EB-4C67-8CF5-CB9DDC22A38A}" type="presParOf" srcId="{AE908B45-9712-4DBA-AD6A-9E2100BB34FC}" destId="{9FABBCA2-5A5D-412A-A836-1BC2FAD66EAD}" srcOrd="6" destOrd="0" presId="urn:microsoft.com/office/officeart/2005/8/layout/cycle1"/>
    <dgm:cxn modelId="{AE31F698-1763-491C-9FED-85A637099916}" type="presParOf" srcId="{AE908B45-9712-4DBA-AD6A-9E2100BB34FC}" destId="{E899D611-BDD4-4444-8E75-511A08C8C92C}" srcOrd="7" destOrd="0" presId="urn:microsoft.com/office/officeart/2005/8/layout/cycle1"/>
    <dgm:cxn modelId="{D172B266-43B9-4002-AE9D-665D872E3208}" type="presParOf" srcId="{AE908B45-9712-4DBA-AD6A-9E2100BB34FC}" destId="{311D6E55-36A0-425B-A2AE-E856010BED54}" srcOrd="8" destOrd="0" presId="urn:microsoft.com/office/officeart/2005/8/layout/cycle1"/>
    <dgm:cxn modelId="{718BB81A-7002-48DE-900F-D79611A0E429}" type="presParOf" srcId="{AE908B45-9712-4DBA-AD6A-9E2100BB34FC}" destId="{CCB86311-D641-4E94-9F3F-8CF81F0D6311}" srcOrd="9" destOrd="0" presId="urn:microsoft.com/office/officeart/2005/8/layout/cycle1"/>
    <dgm:cxn modelId="{1DFD4397-5838-4452-AEAC-DCB4332A56C2}" type="presParOf" srcId="{AE908B45-9712-4DBA-AD6A-9E2100BB34FC}" destId="{A13B2FF1-A031-4329-8C26-72884627FE2C}" srcOrd="10" destOrd="0" presId="urn:microsoft.com/office/officeart/2005/8/layout/cycle1"/>
    <dgm:cxn modelId="{911763C1-1797-4C2D-A3D0-0304269AA083}" type="presParOf" srcId="{AE908B45-9712-4DBA-AD6A-9E2100BB34FC}" destId="{70696DCA-54CC-42CD-B922-14F0F0AF4A6E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95E54-7C46-49E4-81D6-366145E4164F}">
      <dsp:nvSpPr>
        <dsp:cNvPr id="0" name=""/>
        <dsp:cNvSpPr/>
      </dsp:nvSpPr>
      <dsp:spPr>
        <a:xfrm>
          <a:off x="2338539" y="3386"/>
          <a:ext cx="929393" cy="60410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Crecimiento Personal</a:t>
          </a:r>
          <a:endParaRPr lang="es-CO" sz="1200" b="1" kern="1200" dirty="0"/>
        </a:p>
      </dsp:txBody>
      <dsp:txXfrm>
        <a:off x="2368029" y="32876"/>
        <a:ext cx="870413" cy="545125"/>
      </dsp:txXfrm>
    </dsp:sp>
    <dsp:sp modelId="{B41F5A74-DAD9-445C-9FFD-BEF713F1B470}">
      <dsp:nvSpPr>
        <dsp:cNvPr id="0" name=""/>
        <dsp:cNvSpPr/>
      </dsp:nvSpPr>
      <dsp:spPr>
        <a:xfrm>
          <a:off x="708375" y="305439"/>
          <a:ext cx="4189721" cy="4189721"/>
        </a:xfrm>
        <a:custGeom>
          <a:avLst/>
          <a:gdLst/>
          <a:ahLst/>
          <a:cxnLst/>
          <a:rect l="0" t="0" r="0" b="0"/>
          <a:pathLst>
            <a:path>
              <a:moveTo>
                <a:pt x="2566238" y="53722"/>
              </a:moveTo>
              <a:arcTo wR="2094860" hR="2094860" stAng="16980230" swAng="11073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7391C-2166-401B-AEC7-4B2E15C40845}">
      <dsp:nvSpPr>
        <dsp:cNvPr id="0" name=""/>
        <dsp:cNvSpPr/>
      </dsp:nvSpPr>
      <dsp:spPr>
        <a:xfrm>
          <a:off x="3819830" y="616956"/>
          <a:ext cx="929393" cy="60410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Diversión Recreación</a:t>
          </a:r>
          <a:endParaRPr lang="es-CO" sz="1200" b="1" kern="1200" dirty="0"/>
        </a:p>
      </dsp:txBody>
      <dsp:txXfrm>
        <a:off x="3849320" y="646446"/>
        <a:ext cx="870413" cy="545125"/>
      </dsp:txXfrm>
    </dsp:sp>
    <dsp:sp modelId="{466C5FF9-FA9E-4DE4-BE81-F6DAAAA4092D}">
      <dsp:nvSpPr>
        <dsp:cNvPr id="0" name=""/>
        <dsp:cNvSpPr/>
      </dsp:nvSpPr>
      <dsp:spPr>
        <a:xfrm>
          <a:off x="708375" y="305439"/>
          <a:ext cx="4189721" cy="4189721"/>
        </a:xfrm>
        <a:custGeom>
          <a:avLst/>
          <a:gdLst/>
          <a:ahLst/>
          <a:cxnLst/>
          <a:rect l="0" t="0" r="0" b="0"/>
          <a:pathLst>
            <a:path>
              <a:moveTo>
                <a:pt x="3831569" y="923415"/>
              </a:moveTo>
              <a:arcTo wR="2094860" hR="2094860" stAng="19559972" swAng="15271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85AC8-5C10-4F71-8487-8FCC52F58081}">
      <dsp:nvSpPr>
        <dsp:cNvPr id="0" name=""/>
        <dsp:cNvSpPr/>
      </dsp:nvSpPr>
      <dsp:spPr>
        <a:xfrm>
          <a:off x="4433400" y="2098247"/>
          <a:ext cx="929393" cy="60410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Amigos y Familia</a:t>
          </a:r>
          <a:endParaRPr lang="es-CO" sz="1200" b="1" kern="1200" dirty="0"/>
        </a:p>
      </dsp:txBody>
      <dsp:txXfrm>
        <a:off x="4462890" y="2127737"/>
        <a:ext cx="870413" cy="545125"/>
      </dsp:txXfrm>
    </dsp:sp>
    <dsp:sp modelId="{F3A6B9AD-7472-41AF-B3BB-A3EE058F262F}">
      <dsp:nvSpPr>
        <dsp:cNvPr id="0" name=""/>
        <dsp:cNvSpPr/>
      </dsp:nvSpPr>
      <dsp:spPr>
        <a:xfrm>
          <a:off x="708375" y="305439"/>
          <a:ext cx="4189721" cy="4189721"/>
        </a:xfrm>
        <a:custGeom>
          <a:avLst/>
          <a:gdLst/>
          <a:ahLst/>
          <a:cxnLst/>
          <a:rect l="0" t="0" r="0" b="0"/>
          <a:pathLst>
            <a:path>
              <a:moveTo>
                <a:pt x="4166452" y="2406225"/>
              </a:moveTo>
              <a:arcTo wR="2094860" hR="2094860" stAng="512862" swAng="15271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5CB40-BEEA-4F8B-B3AC-0CF4EED26D3F}">
      <dsp:nvSpPr>
        <dsp:cNvPr id="0" name=""/>
        <dsp:cNvSpPr/>
      </dsp:nvSpPr>
      <dsp:spPr>
        <a:xfrm>
          <a:off x="3819830" y="3579537"/>
          <a:ext cx="929393" cy="60410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Salud</a:t>
          </a:r>
          <a:endParaRPr lang="es-CO" sz="1200" b="1" kern="1200" dirty="0"/>
        </a:p>
      </dsp:txBody>
      <dsp:txXfrm>
        <a:off x="3849320" y="3609027"/>
        <a:ext cx="870413" cy="545125"/>
      </dsp:txXfrm>
    </dsp:sp>
    <dsp:sp modelId="{BDDD1335-6D55-4161-8498-88F0D976FA69}">
      <dsp:nvSpPr>
        <dsp:cNvPr id="0" name=""/>
        <dsp:cNvSpPr/>
      </dsp:nvSpPr>
      <dsp:spPr>
        <a:xfrm>
          <a:off x="708375" y="305439"/>
          <a:ext cx="4189721" cy="4189721"/>
        </a:xfrm>
        <a:custGeom>
          <a:avLst/>
          <a:gdLst/>
          <a:ahLst/>
          <a:cxnLst/>
          <a:rect l="0" t="0" r="0" b="0"/>
          <a:pathLst>
            <a:path>
              <a:moveTo>
                <a:pt x="3188169" y="3881790"/>
              </a:moveTo>
              <a:arcTo wR="2094860" hR="2094860" stAng="3512411" swAng="11073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0E0B9-949C-4684-98AF-949FDCC96468}">
      <dsp:nvSpPr>
        <dsp:cNvPr id="0" name=""/>
        <dsp:cNvSpPr/>
      </dsp:nvSpPr>
      <dsp:spPr>
        <a:xfrm>
          <a:off x="2338539" y="4193107"/>
          <a:ext cx="929393" cy="60410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Dinero</a:t>
          </a:r>
          <a:endParaRPr lang="es-CO" sz="1200" b="1" kern="1200" dirty="0"/>
        </a:p>
      </dsp:txBody>
      <dsp:txXfrm>
        <a:off x="2368029" y="4222597"/>
        <a:ext cx="870413" cy="545125"/>
      </dsp:txXfrm>
    </dsp:sp>
    <dsp:sp modelId="{05AFCBB1-937B-42B3-8857-DA5344395941}">
      <dsp:nvSpPr>
        <dsp:cNvPr id="0" name=""/>
        <dsp:cNvSpPr/>
      </dsp:nvSpPr>
      <dsp:spPr>
        <a:xfrm>
          <a:off x="708375" y="305439"/>
          <a:ext cx="4189721" cy="4189721"/>
        </a:xfrm>
        <a:custGeom>
          <a:avLst/>
          <a:gdLst/>
          <a:ahLst/>
          <a:cxnLst/>
          <a:rect l="0" t="0" r="0" b="0"/>
          <a:pathLst>
            <a:path>
              <a:moveTo>
                <a:pt x="1623483" y="4135998"/>
              </a:moveTo>
              <a:arcTo wR="2094860" hR="2094860" stAng="6180230" swAng="11073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D4576-5A28-4B72-9C91-3136FB18ECFE}">
      <dsp:nvSpPr>
        <dsp:cNvPr id="0" name=""/>
        <dsp:cNvSpPr/>
      </dsp:nvSpPr>
      <dsp:spPr>
        <a:xfrm>
          <a:off x="857249" y="3579537"/>
          <a:ext cx="929393" cy="60410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Ambiente Físico</a:t>
          </a:r>
          <a:endParaRPr lang="es-CO" sz="1200" b="1" kern="1200" dirty="0"/>
        </a:p>
      </dsp:txBody>
      <dsp:txXfrm>
        <a:off x="886739" y="3609027"/>
        <a:ext cx="870413" cy="545125"/>
      </dsp:txXfrm>
    </dsp:sp>
    <dsp:sp modelId="{0F711EE2-2327-452D-8CFD-68A10759DB5F}">
      <dsp:nvSpPr>
        <dsp:cNvPr id="0" name=""/>
        <dsp:cNvSpPr/>
      </dsp:nvSpPr>
      <dsp:spPr>
        <a:xfrm>
          <a:off x="708375" y="305439"/>
          <a:ext cx="4189721" cy="4189721"/>
        </a:xfrm>
        <a:custGeom>
          <a:avLst/>
          <a:gdLst/>
          <a:ahLst/>
          <a:cxnLst/>
          <a:rect l="0" t="0" r="0" b="0"/>
          <a:pathLst>
            <a:path>
              <a:moveTo>
                <a:pt x="358151" y="3266306"/>
              </a:moveTo>
              <a:arcTo wR="2094860" hR="2094860" stAng="8759972" swAng="15271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FFFC2-09B9-47B6-A48F-54D670ADB5CC}">
      <dsp:nvSpPr>
        <dsp:cNvPr id="0" name=""/>
        <dsp:cNvSpPr/>
      </dsp:nvSpPr>
      <dsp:spPr>
        <a:xfrm>
          <a:off x="243679" y="2098247"/>
          <a:ext cx="929393" cy="60410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Profesional</a:t>
          </a:r>
          <a:endParaRPr lang="es-CO" sz="1200" b="1" kern="1200" dirty="0"/>
        </a:p>
      </dsp:txBody>
      <dsp:txXfrm>
        <a:off x="273169" y="2127737"/>
        <a:ext cx="870413" cy="545125"/>
      </dsp:txXfrm>
    </dsp:sp>
    <dsp:sp modelId="{B90CE323-CE8D-45DD-B7F7-C84B9D4D11B5}">
      <dsp:nvSpPr>
        <dsp:cNvPr id="0" name=""/>
        <dsp:cNvSpPr/>
      </dsp:nvSpPr>
      <dsp:spPr>
        <a:xfrm>
          <a:off x="708375" y="305439"/>
          <a:ext cx="4189721" cy="4189721"/>
        </a:xfrm>
        <a:custGeom>
          <a:avLst/>
          <a:gdLst/>
          <a:ahLst/>
          <a:cxnLst/>
          <a:rect l="0" t="0" r="0" b="0"/>
          <a:pathLst>
            <a:path>
              <a:moveTo>
                <a:pt x="23268" y="1783496"/>
              </a:moveTo>
              <a:arcTo wR="2094860" hR="2094860" stAng="11312862" swAng="15271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17790-E18A-4059-8FE2-B5EA7B9BBA6E}">
      <dsp:nvSpPr>
        <dsp:cNvPr id="0" name=""/>
        <dsp:cNvSpPr/>
      </dsp:nvSpPr>
      <dsp:spPr>
        <a:xfrm>
          <a:off x="857249" y="616956"/>
          <a:ext cx="929393" cy="60410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Pareja</a:t>
          </a:r>
          <a:endParaRPr lang="es-CO" sz="1200" b="1" kern="1200" dirty="0"/>
        </a:p>
      </dsp:txBody>
      <dsp:txXfrm>
        <a:off x="886739" y="646446"/>
        <a:ext cx="870413" cy="545125"/>
      </dsp:txXfrm>
    </dsp:sp>
    <dsp:sp modelId="{F22F91DD-DA43-4F4D-9661-31101B9B1A24}">
      <dsp:nvSpPr>
        <dsp:cNvPr id="0" name=""/>
        <dsp:cNvSpPr/>
      </dsp:nvSpPr>
      <dsp:spPr>
        <a:xfrm>
          <a:off x="708375" y="305439"/>
          <a:ext cx="4189721" cy="4189721"/>
        </a:xfrm>
        <a:custGeom>
          <a:avLst/>
          <a:gdLst/>
          <a:ahLst/>
          <a:cxnLst/>
          <a:rect l="0" t="0" r="0" b="0"/>
          <a:pathLst>
            <a:path>
              <a:moveTo>
                <a:pt x="1001552" y="307930"/>
              </a:moveTo>
              <a:arcTo wR="2094860" hR="2094860" stAng="14312411" swAng="11073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DE6AA-2B55-4E38-B3A0-EA7624B19624}">
      <dsp:nvSpPr>
        <dsp:cNvPr id="0" name=""/>
        <dsp:cNvSpPr/>
      </dsp:nvSpPr>
      <dsp:spPr>
        <a:xfrm>
          <a:off x="3716420" y="119956"/>
          <a:ext cx="1910953" cy="191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/>
            <a:t>Actividad Fisiológica</a:t>
          </a:r>
          <a:endParaRPr lang="es-CO" sz="2700" kern="1200" dirty="0"/>
        </a:p>
      </dsp:txBody>
      <dsp:txXfrm>
        <a:off x="3716420" y="119956"/>
        <a:ext cx="1910953" cy="1910953"/>
      </dsp:txXfrm>
    </dsp:sp>
    <dsp:sp modelId="{25A52096-E50B-436E-8E25-91A465DCB9F7}">
      <dsp:nvSpPr>
        <dsp:cNvPr id="0" name=""/>
        <dsp:cNvSpPr/>
      </dsp:nvSpPr>
      <dsp:spPr>
        <a:xfrm>
          <a:off x="347773" y="-895"/>
          <a:ext cx="5400452" cy="5400452"/>
        </a:xfrm>
        <a:prstGeom prst="circularArrow">
          <a:avLst>
            <a:gd name="adj1" fmla="val 6900"/>
            <a:gd name="adj2" fmla="val 465195"/>
            <a:gd name="adj3" fmla="val 550076"/>
            <a:gd name="adj4" fmla="val 20584729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6D3612-0997-4B59-9B18-D54F3C129B44}">
      <dsp:nvSpPr>
        <dsp:cNvPr id="0" name=""/>
        <dsp:cNvSpPr/>
      </dsp:nvSpPr>
      <dsp:spPr>
        <a:xfrm>
          <a:off x="3716420" y="3367751"/>
          <a:ext cx="1910953" cy="191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>
              <a:solidFill>
                <a:schemeClr val="accent6"/>
              </a:solidFill>
            </a:rPr>
            <a:t>Pensamiento Negativo</a:t>
          </a:r>
          <a:endParaRPr lang="es-CO" sz="2700" kern="1200" dirty="0">
            <a:solidFill>
              <a:schemeClr val="accent6"/>
            </a:solidFill>
          </a:endParaRPr>
        </a:p>
      </dsp:txBody>
      <dsp:txXfrm>
        <a:off x="3716420" y="3367751"/>
        <a:ext cx="1910953" cy="1910953"/>
      </dsp:txXfrm>
    </dsp:sp>
    <dsp:sp modelId="{6FEECD6D-1A12-450A-B2A1-0F5500E17985}">
      <dsp:nvSpPr>
        <dsp:cNvPr id="0" name=""/>
        <dsp:cNvSpPr/>
      </dsp:nvSpPr>
      <dsp:spPr>
        <a:xfrm>
          <a:off x="347773" y="-895"/>
          <a:ext cx="5400452" cy="5400452"/>
        </a:xfrm>
        <a:prstGeom prst="circularArrow">
          <a:avLst>
            <a:gd name="adj1" fmla="val 6900"/>
            <a:gd name="adj2" fmla="val 465195"/>
            <a:gd name="adj3" fmla="val 5950076"/>
            <a:gd name="adj4" fmla="val 4384729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99D611-BDD4-4444-8E75-511A08C8C92C}">
      <dsp:nvSpPr>
        <dsp:cNvPr id="0" name=""/>
        <dsp:cNvSpPr/>
      </dsp:nvSpPr>
      <dsp:spPr>
        <a:xfrm>
          <a:off x="468626" y="3367751"/>
          <a:ext cx="1910953" cy="191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/>
            <a:t>Emoción Dolorosa</a:t>
          </a:r>
          <a:endParaRPr lang="es-CO" sz="2700" kern="1200" dirty="0"/>
        </a:p>
      </dsp:txBody>
      <dsp:txXfrm>
        <a:off x="468626" y="3367751"/>
        <a:ext cx="1910953" cy="1910953"/>
      </dsp:txXfrm>
    </dsp:sp>
    <dsp:sp modelId="{311D6E55-36A0-425B-A2AE-E856010BED54}">
      <dsp:nvSpPr>
        <dsp:cNvPr id="0" name=""/>
        <dsp:cNvSpPr/>
      </dsp:nvSpPr>
      <dsp:spPr>
        <a:xfrm>
          <a:off x="347773" y="-895"/>
          <a:ext cx="5400452" cy="5400452"/>
        </a:xfrm>
        <a:prstGeom prst="circularArrow">
          <a:avLst>
            <a:gd name="adj1" fmla="val 6900"/>
            <a:gd name="adj2" fmla="val 465195"/>
            <a:gd name="adj3" fmla="val 11350076"/>
            <a:gd name="adj4" fmla="val 9784729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3B2FF1-A031-4329-8C26-72884627FE2C}">
      <dsp:nvSpPr>
        <dsp:cNvPr id="0" name=""/>
        <dsp:cNvSpPr/>
      </dsp:nvSpPr>
      <dsp:spPr>
        <a:xfrm>
          <a:off x="468626" y="119956"/>
          <a:ext cx="1910953" cy="191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/>
            <a:t>Estímulo Ambiental</a:t>
          </a:r>
          <a:endParaRPr lang="es-CO" sz="2700" kern="1200" dirty="0"/>
        </a:p>
      </dsp:txBody>
      <dsp:txXfrm>
        <a:off x="468626" y="119956"/>
        <a:ext cx="1910953" cy="1910953"/>
      </dsp:txXfrm>
    </dsp:sp>
    <dsp:sp modelId="{70696DCA-54CC-42CD-B922-14F0F0AF4A6E}">
      <dsp:nvSpPr>
        <dsp:cNvPr id="0" name=""/>
        <dsp:cNvSpPr/>
      </dsp:nvSpPr>
      <dsp:spPr>
        <a:xfrm>
          <a:off x="347773" y="-895"/>
          <a:ext cx="5400452" cy="5400452"/>
        </a:xfrm>
        <a:prstGeom prst="circularArrow">
          <a:avLst>
            <a:gd name="adj1" fmla="val 6900"/>
            <a:gd name="adj2" fmla="val 465195"/>
            <a:gd name="adj3" fmla="val 16750076"/>
            <a:gd name="adj4" fmla="val 15184729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DE6AA-2B55-4E38-B3A0-EA7624B19624}">
      <dsp:nvSpPr>
        <dsp:cNvPr id="0" name=""/>
        <dsp:cNvSpPr/>
      </dsp:nvSpPr>
      <dsp:spPr>
        <a:xfrm>
          <a:off x="3716420" y="119956"/>
          <a:ext cx="1910953" cy="191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>
              <a:solidFill>
                <a:schemeClr val="accent6"/>
              </a:solidFill>
            </a:rPr>
            <a:t>Actividad Fisiológica</a:t>
          </a:r>
          <a:endParaRPr lang="es-CO" sz="2700" kern="1200" dirty="0">
            <a:solidFill>
              <a:schemeClr val="accent6"/>
            </a:solidFill>
          </a:endParaRPr>
        </a:p>
      </dsp:txBody>
      <dsp:txXfrm>
        <a:off x="3716420" y="119956"/>
        <a:ext cx="1910953" cy="1910953"/>
      </dsp:txXfrm>
    </dsp:sp>
    <dsp:sp modelId="{25A52096-E50B-436E-8E25-91A465DCB9F7}">
      <dsp:nvSpPr>
        <dsp:cNvPr id="0" name=""/>
        <dsp:cNvSpPr/>
      </dsp:nvSpPr>
      <dsp:spPr>
        <a:xfrm>
          <a:off x="347773" y="-895"/>
          <a:ext cx="5400452" cy="5400452"/>
        </a:xfrm>
        <a:prstGeom prst="circularArrow">
          <a:avLst>
            <a:gd name="adj1" fmla="val 6900"/>
            <a:gd name="adj2" fmla="val 465195"/>
            <a:gd name="adj3" fmla="val 550076"/>
            <a:gd name="adj4" fmla="val 20584729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6D3612-0997-4B59-9B18-D54F3C129B44}">
      <dsp:nvSpPr>
        <dsp:cNvPr id="0" name=""/>
        <dsp:cNvSpPr/>
      </dsp:nvSpPr>
      <dsp:spPr>
        <a:xfrm>
          <a:off x="3716420" y="3367751"/>
          <a:ext cx="1910953" cy="191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/>
            <a:t>Pensamiento Negativo</a:t>
          </a:r>
          <a:endParaRPr lang="es-CO" sz="2700" kern="1200" dirty="0"/>
        </a:p>
      </dsp:txBody>
      <dsp:txXfrm>
        <a:off x="3716420" y="3367751"/>
        <a:ext cx="1910953" cy="1910953"/>
      </dsp:txXfrm>
    </dsp:sp>
    <dsp:sp modelId="{6FEECD6D-1A12-450A-B2A1-0F5500E17985}">
      <dsp:nvSpPr>
        <dsp:cNvPr id="0" name=""/>
        <dsp:cNvSpPr/>
      </dsp:nvSpPr>
      <dsp:spPr>
        <a:xfrm>
          <a:off x="347773" y="-895"/>
          <a:ext cx="5400452" cy="5400452"/>
        </a:xfrm>
        <a:prstGeom prst="circularArrow">
          <a:avLst>
            <a:gd name="adj1" fmla="val 6900"/>
            <a:gd name="adj2" fmla="val 465195"/>
            <a:gd name="adj3" fmla="val 5950076"/>
            <a:gd name="adj4" fmla="val 4384729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99D611-BDD4-4444-8E75-511A08C8C92C}">
      <dsp:nvSpPr>
        <dsp:cNvPr id="0" name=""/>
        <dsp:cNvSpPr/>
      </dsp:nvSpPr>
      <dsp:spPr>
        <a:xfrm>
          <a:off x="468626" y="3367751"/>
          <a:ext cx="1910953" cy="191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/>
            <a:t>Emoción Dolorosa</a:t>
          </a:r>
          <a:endParaRPr lang="es-CO" sz="2700" kern="1200" dirty="0"/>
        </a:p>
      </dsp:txBody>
      <dsp:txXfrm>
        <a:off x="468626" y="3367751"/>
        <a:ext cx="1910953" cy="1910953"/>
      </dsp:txXfrm>
    </dsp:sp>
    <dsp:sp modelId="{311D6E55-36A0-425B-A2AE-E856010BED54}">
      <dsp:nvSpPr>
        <dsp:cNvPr id="0" name=""/>
        <dsp:cNvSpPr/>
      </dsp:nvSpPr>
      <dsp:spPr>
        <a:xfrm>
          <a:off x="347773" y="-895"/>
          <a:ext cx="5400452" cy="5400452"/>
        </a:xfrm>
        <a:prstGeom prst="circularArrow">
          <a:avLst>
            <a:gd name="adj1" fmla="val 6900"/>
            <a:gd name="adj2" fmla="val 465195"/>
            <a:gd name="adj3" fmla="val 11350076"/>
            <a:gd name="adj4" fmla="val 9784729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3B2FF1-A031-4329-8C26-72884627FE2C}">
      <dsp:nvSpPr>
        <dsp:cNvPr id="0" name=""/>
        <dsp:cNvSpPr/>
      </dsp:nvSpPr>
      <dsp:spPr>
        <a:xfrm>
          <a:off x="468626" y="119956"/>
          <a:ext cx="1910953" cy="191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/>
            <a:t>Estímulo Ambiental</a:t>
          </a:r>
          <a:endParaRPr lang="es-CO" sz="2700" kern="1200" dirty="0"/>
        </a:p>
      </dsp:txBody>
      <dsp:txXfrm>
        <a:off x="468626" y="119956"/>
        <a:ext cx="1910953" cy="1910953"/>
      </dsp:txXfrm>
    </dsp:sp>
    <dsp:sp modelId="{70696DCA-54CC-42CD-B922-14F0F0AF4A6E}">
      <dsp:nvSpPr>
        <dsp:cNvPr id="0" name=""/>
        <dsp:cNvSpPr/>
      </dsp:nvSpPr>
      <dsp:spPr>
        <a:xfrm>
          <a:off x="347773" y="-895"/>
          <a:ext cx="5400452" cy="5400452"/>
        </a:xfrm>
        <a:prstGeom prst="circularArrow">
          <a:avLst>
            <a:gd name="adj1" fmla="val 6900"/>
            <a:gd name="adj2" fmla="val 465195"/>
            <a:gd name="adj3" fmla="val 16750076"/>
            <a:gd name="adj4" fmla="val 15184729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08AD4-68DF-4FBC-934C-AD7BD5E528E9}" type="datetimeFigureOut">
              <a:rPr lang="es-CO" smtClean="0"/>
              <a:t>23/10/16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29F25-089B-4628-A69A-E4EB9C168A2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361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F0A82D-6F91-4959-96C6-70DC43AF7592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 smtClean="0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3A81E6E-420B-4476-976F-C75F6F78AA75}" type="slidenum">
              <a:rPr lang="es-ES" altLang="es-CO" sz="1200">
                <a:latin typeface="Calibri" pitchFamily="34" charset="0"/>
              </a:rPr>
              <a:pPr algn="r" eaLnBrk="1" hangingPunct="1"/>
              <a:t>10</a:t>
            </a:fld>
            <a:endParaRPr lang="es-ES" altLang="es-CO" sz="1200">
              <a:latin typeface="Calibri" pitchFamily="34" charset="0"/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O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6A9C0-0907-6048-AD86-FFA2C782D6AA}" type="slidenum">
              <a:rPr lang="es-ES"/>
              <a:pPr>
                <a:defRPr/>
              </a:pPr>
              <a:t>28</a:t>
            </a:fld>
            <a:endParaRPr lang="es-E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DB92C1-8788-B44A-9840-6AA2847B9C75}" type="slidenum">
              <a:rPr lang="es-ES"/>
              <a:pPr>
                <a:defRPr/>
              </a:pPr>
              <a:t>29</a:t>
            </a:fld>
            <a:endParaRPr lang="es-ES"/>
          </a:p>
        </p:txBody>
      </p:sp>
      <p:sp>
        <p:nvSpPr>
          <p:cNvPr id="309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ES_tradnl" sz="1400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8BC984-E3CF-A143-91B8-9A7F62B3B3B0}" type="slidenum">
              <a:rPr lang="es-ES"/>
              <a:pPr>
                <a:defRPr/>
              </a:pPr>
              <a:t>30</a:t>
            </a:fld>
            <a:endParaRPr lang="es-E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3D8D01-882F-EB4B-9FF1-71D901B35B3F}" type="slidenum">
              <a:rPr lang="es-ES"/>
              <a:pPr>
                <a:defRPr/>
              </a:pPr>
              <a:t>31</a:t>
            </a:fld>
            <a:endParaRPr lang="es-ES"/>
          </a:p>
        </p:txBody>
      </p:sp>
      <p:sp>
        <p:nvSpPr>
          <p:cNvPr id="313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4425" y="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550194"/>
            <a:ext cx="5943600" cy="501657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s-ES_tradnl" sz="1400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1200D-693D-8F4C-AD0C-001466F9710E}" type="slidenum">
              <a:rPr lang="es-ES"/>
              <a:pPr>
                <a:defRPr/>
              </a:pPr>
              <a:t>35</a:t>
            </a:fld>
            <a:endParaRPr lang="es-ES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54225" y="685800"/>
            <a:ext cx="2751138" cy="206375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9" y="2968142"/>
            <a:ext cx="6408737" cy="583338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CO" sz="100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F74C46-0571-6B47-AFF9-76245A89C1FC}" type="slidenum">
              <a:rPr lang="es-ES"/>
              <a:pPr>
                <a:defRPr/>
              </a:pPr>
              <a:t>37</a:t>
            </a:fld>
            <a:endParaRPr lang="es-E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25613" y="179388"/>
            <a:ext cx="3549650" cy="2663825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2987437"/>
            <a:ext cx="6337300" cy="518219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defRPr/>
            </a:pPr>
            <a:endParaRPr lang="es-C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D2C2F5-5666-F843-95E6-322D6B1CCC97}" type="slidenum">
              <a:rPr lang="es-ES"/>
              <a:pPr>
                <a:defRPr/>
              </a:pPr>
              <a:t>38</a:t>
            </a:fld>
            <a:endParaRPr lang="es-E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7850" y="685800"/>
            <a:ext cx="3162300" cy="2373313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4" y="3276855"/>
            <a:ext cx="6048375" cy="518058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FontTx/>
              <a:buAutoNum type="arabicPeriod" startAt="9"/>
              <a:defRPr/>
            </a:pPr>
            <a:endParaRPr lang="es-C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BCEC9A-C7C2-E648-9D11-549B79E57957}" type="slidenum">
              <a:rPr lang="es-ES"/>
              <a:pPr>
                <a:defRPr/>
              </a:pPr>
              <a:t>39</a:t>
            </a:fld>
            <a:endParaRPr lang="es-E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0500" y="34925"/>
            <a:ext cx="3937000" cy="295275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3202892"/>
            <a:ext cx="6192838" cy="525454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FontTx/>
              <a:buAutoNum type="arabicPeriod"/>
              <a:defRPr/>
            </a:pPr>
            <a:endParaRPr lang="es-CO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08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18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890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imágenes prediseñadas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Diana Margarita Salej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44A3D-21A3-0E45-833A-773C23F299B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46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4966B-3AA1-495F-BB44-372B706EF20F}" type="slidenum">
              <a:rPr lang="es-CO"/>
              <a:pPr>
                <a:defRPr/>
              </a:pPr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797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4DAA5-ECB6-473E-B6FA-5118FE23DAAF}" type="slidenum">
              <a:rPr lang="es-CO"/>
              <a:pPr>
                <a:defRPr/>
              </a:pPr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2791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imágenes prediseñadas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02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Diana Margarita Salej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6C6CC-C28C-7E47-AB63-213CAF44252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11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70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16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25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1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20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6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20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7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41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  <p:sldLayoutId id="214748366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png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png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n.es/redir.asp?STARTID=NIP_home_empleo&amp;URL=/empleo.asp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2.png"/><Relationship Id="rId3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51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3882"/>
            <a:ext cx="9144000" cy="50794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119215"/>
            <a:ext cx="91440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CO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PROGRAMA DE LIDERAZGO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512" y="5157192"/>
            <a:ext cx="8784976" cy="1752600"/>
          </a:xfrm>
        </p:spPr>
        <p:txBody>
          <a:bodyPr>
            <a:normAutofit/>
          </a:bodyPr>
          <a:lstStyle/>
          <a:p>
            <a:r>
              <a:rPr lang="es-CO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SOMOS LÍDERES TRANSFORMACIONALES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8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7544" y="620688"/>
            <a:ext cx="813690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28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es-CO" sz="2800" b="1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balance de vida: Cómo inviertes tú energía?</a:t>
            </a:r>
            <a:endParaRPr lang="es-CO" sz="28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33670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8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3 CuadroTexto"/>
          <p:cNvSpPr txBox="1">
            <a:spLocks noChangeArrowheads="1"/>
          </p:cNvSpPr>
          <p:nvPr/>
        </p:nvSpPr>
        <p:spPr bwMode="auto">
          <a:xfrm>
            <a:off x="2195736" y="2564904"/>
            <a:ext cx="4968552" cy="2585323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chemeClr val="accent6"/>
            </a:solidFill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5400" i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1- NUESTRO DIALOGO INTERNO</a:t>
            </a:r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6902896" y="64482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CO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/>
            <a:fld id="{B46C70D5-8C14-4FF2-BA30-477D04B82A8D}" type="slidenum">
              <a:rPr lang="es-CO" sz="1400" b="1" smtClean="0"/>
              <a:pPr algn="r" eaLnBrk="1" hangingPunct="1"/>
              <a:t>11</a:t>
            </a:fld>
            <a:endParaRPr lang="es-CO" sz="14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1" y="1268760"/>
            <a:ext cx="2264559" cy="1773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1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>
            <a:spLocks noChangeArrowheads="1"/>
          </p:cNvSpPr>
          <p:nvPr/>
        </p:nvSpPr>
        <p:spPr bwMode="auto">
          <a:xfrm>
            <a:off x="1396357" y="1052141"/>
            <a:ext cx="64817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sz="3200" b="1"/>
              <a:t> DIÁLOGOS INTERNOS QUE GENERAN EMOCIONES.  NOSOTROS LES PONEMOS EL SIGNO</a:t>
            </a:r>
          </a:p>
          <a:p>
            <a:pPr algn="ctr" eaLnBrk="1" hangingPunct="1"/>
            <a:endParaRPr lang="es-CO" sz="3200" b="1"/>
          </a:p>
        </p:txBody>
      </p:sp>
      <p:pic>
        <p:nvPicPr>
          <p:cNvPr id="4" name="Picture 6" descr="http://www.ausjal.org/tl_files/ausjal/images/contenido/Tarjeta%20de%20Navidad/icono%20vid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842" y="2829494"/>
            <a:ext cx="2808312" cy="2808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76" y="2829494"/>
            <a:ext cx="2975782" cy="2808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Resultado de imagen para positivo y negativ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3241" y="2891407"/>
            <a:ext cx="1081249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2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 redondeado"/>
          <p:cNvSpPr/>
          <p:nvPr/>
        </p:nvSpPr>
        <p:spPr>
          <a:xfrm>
            <a:off x="251520" y="396210"/>
            <a:ext cx="8640960" cy="9964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sz="1600" dirty="0"/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323528" y="456517"/>
            <a:ext cx="8229600" cy="792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1. EMPECEMOS POR NUESTRAS EMOCIONES: HAGÁMOSLAS  CONSCIENTE Y ACEPTÉMOSLAS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395829" y="1620346"/>
            <a:ext cx="4192543" cy="510778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_tradnl" sz="2400" b="1" dirty="0" smtClean="0">
                <a:solidFill>
                  <a:schemeClr val="bg1"/>
                </a:solidFill>
                <a:cs typeface="Arial" charset="0"/>
              </a:rPr>
              <a:t>Cuándo </a:t>
            </a:r>
            <a:r>
              <a:rPr lang="es-ES_tradnl" sz="2400" b="1" dirty="0">
                <a:solidFill>
                  <a:schemeClr val="bg1"/>
                </a:solidFill>
                <a:cs typeface="Arial" charset="0"/>
              </a:rPr>
              <a:t>me </a:t>
            </a:r>
            <a:r>
              <a:rPr lang="es-ES_tradnl" sz="2400" b="1" dirty="0" smtClean="0">
                <a:solidFill>
                  <a:schemeClr val="bg1"/>
                </a:solidFill>
                <a:cs typeface="Arial" charset="0"/>
              </a:rPr>
              <a:t>relaciono con...</a:t>
            </a:r>
            <a:endParaRPr lang="es-CO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187722" y="2735417"/>
            <a:ext cx="1535113" cy="1055608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_tradnl" sz="2800" b="1" i="1">
                <a:solidFill>
                  <a:schemeClr val="bg1"/>
                </a:solidFill>
                <a:cs typeface="Arial" charset="0"/>
              </a:rPr>
              <a:t>¿Qué </a:t>
            </a:r>
            <a:br>
              <a:rPr lang="es-ES_tradnl" sz="2800" b="1" i="1">
                <a:solidFill>
                  <a:schemeClr val="bg1"/>
                </a:solidFill>
                <a:cs typeface="Arial" charset="0"/>
              </a:rPr>
            </a:br>
            <a:r>
              <a:rPr lang="es-ES_tradnl" sz="2800" b="1" i="1">
                <a:solidFill>
                  <a:schemeClr val="bg1"/>
                </a:solidFill>
                <a:cs typeface="Arial" charset="0"/>
              </a:rPr>
              <a:t>siento? </a:t>
            </a:r>
            <a:endParaRPr lang="es-CO" sz="2800" b="1" i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665463" y="2735417"/>
            <a:ext cx="1698625" cy="1055608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_tradnl" sz="2800" b="1" i="1" dirty="0">
                <a:solidFill>
                  <a:schemeClr val="bg1"/>
                </a:solidFill>
                <a:cs typeface="Arial" charset="0"/>
              </a:rPr>
              <a:t>¿Cómo lo siento? </a:t>
            </a:r>
            <a:endParaRPr lang="es-CO" sz="2800" b="1" i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235526" y="2733830"/>
            <a:ext cx="1720850" cy="1055608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_tradnl" sz="2800" b="1" i="1">
                <a:solidFill>
                  <a:schemeClr val="bg1"/>
                </a:solidFill>
                <a:cs typeface="Arial" charset="0"/>
              </a:rPr>
              <a:t>¿Por qué  lo siento? </a:t>
            </a:r>
            <a:endParaRPr lang="es-CO" sz="2800" b="1" i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445272" y="2259167"/>
            <a:ext cx="174625" cy="344488"/>
          </a:xfrm>
          <a:prstGeom prst="downArrow">
            <a:avLst>
              <a:gd name="adj1" fmla="val 50000"/>
              <a:gd name="adj2" fmla="val 49318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s-ES" sz="2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2746000">
            <a:off x="2426766" y="2285361"/>
            <a:ext cx="217488" cy="298450"/>
          </a:xfrm>
          <a:prstGeom prst="downArrow">
            <a:avLst>
              <a:gd name="adj1" fmla="val 50000"/>
              <a:gd name="adj2" fmla="val 34306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algn="ctr" eaLnBrk="1" hangingPunct="1"/>
            <a:endParaRPr lang="es-ES" sz="2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18646258">
            <a:off x="6220097" y="2248055"/>
            <a:ext cx="217488" cy="290512"/>
          </a:xfrm>
          <a:prstGeom prst="downArrow">
            <a:avLst>
              <a:gd name="adj1" fmla="val 50000"/>
              <a:gd name="adj2" fmla="val 33394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 eaLnBrk="1" hangingPunct="1"/>
            <a:endParaRPr lang="es-ES" sz="2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328440" y="3996610"/>
            <a:ext cx="6411912" cy="17366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2400" b="1" i="1" dirty="0">
                <a:cs typeface="Arial" charset="0"/>
              </a:rPr>
              <a:t>CUANDO ME SIENTO EN REUNIÓN CON  </a:t>
            </a:r>
            <a:br>
              <a:rPr lang="es-MX" sz="2400" b="1" i="1" dirty="0">
                <a:cs typeface="Arial" charset="0"/>
              </a:rPr>
            </a:br>
            <a:r>
              <a:rPr lang="es-MX" sz="2400" b="1" i="1" dirty="0">
                <a:cs typeface="Arial" charset="0"/>
              </a:rPr>
              <a:t>EL SR. ZARATE</a:t>
            </a:r>
          </a:p>
          <a:p>
            <a:pPr algn="ctr" eaLnBrk="1" hangingPunct="1">
              <a:defRPr/>
            </a:pPr>
            <a:r>
              <a:rPr lang="es-MX" sz="2400" i="1" dirty="0" smtClean="0">
                <a:cs typeface="Arial" charset="0"/>
              </a:rPr>
              <a:t>Siento </a:t>
            </a:r>
            <a:r>
              <a:rPr lang="es-MX" sz="2400" i="1" dirty="0">
                <a:cs typeface="Arial" charset="0"/>
              </a:rPr>
              <a:t>temor, me dan cosquillas en el estómago, me pongo colorado, me da miedo hablar.... </a:t>
            </a:r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6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3 Rectángulo redondeado"/>
          <p:cNvSpPr/>
          <p:nvPr/>
        </p:nvSpPr>
        <p:spPr>
          <a:xfrm>
            <a:off x="251520" y="836711"/>
            <a:ext cx="8640960" cy="10117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sz="1600" dirty="0"/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323528" y="908720"/>
            <a:ext cx="8229600" cy="792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1. HAGAMOS CONSCIENTE Y ACEPTEMOS NUESTRAS EMOCIONES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20018" y="2535965"/>
            <a:ext cx="174625" cy="344488"/>
          </a:xfrm>
          <a:prstGeom prst="downArrow">
            <a:avLst>
              <a:gd name="adj1" fmla="val 50000"/>
              <a:gd name="adj2" fmla="val 49318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s-ES" sz="2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2746000">
            <a:off x="2401512" y="2562159"/>
            <a:ext cx="217488" cy="298450"/>
          </a:xfrm>
          <a:prstGeom prst="downArrow">
            <a:avLst>
              <a:gd name="adj1" fmla="val 50000"/>
              <a:gd name="adj2" fmla="val 34306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algn="ctr" eaLnBrk="1" hangingPunct="1"/>
            <a:endParaRPr lang="es-ES" sz="2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18646258">
            <a:off x="6194843" y="2524853"/>
            <a:ext cx="217488" cy="290512"/>
          </a:xfrm>
          <a:prstGeom prst="downArrow">
            <a:avLst>
              <a:gd name="adj1" fmla="val 50000"/>
              <a:gd name="adj2" fmla="val 33394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 eaLnBrk="1" hangingPunct="1"/>
            <a:endParaRPr lang="es-ES" sz="2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55018" y="558924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Selecciona  tres personas distintas  con las que quisieras  mejorar tu comunicación. </a:t>
            </a:r>
            <a:r>
              <a:rPr lang="es-CO" dirty="0"/>
              <a:t>I</a:t>
            </a:r>
            <a:r>
              <a:rPr lang="es-CO" dirty="0" smtClean="0"/>
              <a:t>dentifica sentimientos con cada una</a:t>
            </a:r>
            <a:endParaRPr lang="es-CO" dirty="0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522532" y="3584875"/>
            <a:ext cx="3612310" cy="510778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_tradnl" sz="2400" b="1" dirty="0" smtClean="0">
                <a:solidFill>
                  <a:schemeClr val="bg1"/>
                </a:solidFill>
                <a:cs typeface="Arial" charset="0"/>
              </a:rPr>
              <a:t>Siento ....</a:t>
            </a:r>
            <a:endParaRPr lang="es-CO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432293" y="4223696"/>
            <a:ext cx="174625" cy="344488"/>
          </a:xfrm>
          <a:prstGeom prst="downArrow">
            <a:avLst>
              <a:gd name="adj1" fmla="val 50000"/>
              <a:gd name="adj2" fmla="val 49318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s-ES" sz="2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2746000">
            <a:off x="2413787" y="4249890"/>
            <a:ext cx="217488" cy="298450"/>
          </a:xfrm>
          <a:prstGeom prst="downArrow">
            <a:avLst>
              <a:gd name="adj1" fmla="val 50000"/>
              <a:gd name="adj2" fmla="val 34306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algn="ctr" eaLnBrk="1" hangingPunct="1"/>
            <a:endParaRPr lang="es-ES" sz="2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 rot="18646258">
            <a:off x="6207118" y="4212584"/>
            <a:ext cx="217488" cy="290512"/>
          </a:xfrm>
          <a:prstGeom prst="downArrow">
            <a:avLst>
              <a:gd name="adj1" fmla="val 50000"/>
              <a:gd name="adj2" fmla="val 33394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 eaLnBrk="1" hangingPunct="1"/>
            <a:endParaRPr lang="es-ES" sz="2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475656" y="2855400"/>
            <a:ext cx="1656184" cy="481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Rectángulo"/>
          <p:cNvSpPr/>
          <p:nvPr/>
        </p:nvSpPr>
        <p:spPr>
          <a:xfrm>
            <a:off x="3707904" y="2947096"/>
            <a:ext cx="1656184" cy="481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Rectángulo"/>
          <p:cNvSpPr/>
          <p:nvPr/>
        </p:nvSpPr>
        <p:spPr>
          <a:xfrm>
            <a:off x="6012160" y="2833248"/>
            <a:ext cx="1656184" cy="481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1475656" y="4675288"/>
            <a:ext cx="1656184" cy="481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3707904" y="4653136"/>
            <a:ext cx="1656184" cy="481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Rectángulo"/>
          <p:cNvSpPr/>
          <p:nvPr/>
        </p:nvSpPr>
        <p:spPr>
          <a:xfrm>
            <a:off x="6012160" y="4653136"/>
            <a:ext cx="1656184" cy="481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2179657" y="1996429"/>
            <a:ext cx="4192543" cy="510778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_tradnl" sz="2400" b="1" dirty="0" smtClean="0">
                <a:solidFill>
                  <a:schemeClr val="bg1"/>
                </a:solidFill>
                <a:cs typeface="Arial" charset="0"/>
              </a:rPr>
              <a:t>Cuándo </a:t>
            </a:r>
            <a:r>
              <a:rPr lang="es-ES_tradnl" sz="2400" b="1" dirty="0">
                <a:solidFill>
                  <a:schemeClr val="bg1"/>
                </a:solidFill>
                <a:cs typeface="Arial" charset="0"/>
              </a:rPr>
              <a:t>me </a:t>
            </a:r>
            <a:r>
              <a:rPr lang="es-ES_tradnl" sz="2400" b="1" dirty="0" smtClean="0">
                <a:solidFill>
                  <a:schemeClr val="bg1"/>
                </a:solidFill>
                <a:cs typeface="Arial" charset="0"/>
              </a:rPr>
              <a:t>relaciono con...</a:t>
            </a:r>
            <a:endParaRPr lang="es-CO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0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580680888"/>
              </p:ext>
            </p:extLst>
          </p:nvPr>
        </p:nvGraphicFramePr>
        <p:xfrm>
          <a:off x="1619672" y="1270699"/>
          <a:ext cx="6096000" cy="539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467544" y="476672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  <a:r>
              <a:rPr lang="es-CO" sz="3600" b="1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 ciclo que debemos cuidar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82" y="2348880"/>
            <a:ext cx="3323828" cy="3352984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560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8398778"/>
              </p:ext>
            </p:extLst>
          </p:nvPr>
        </p:nvGraphicFramePr>
        <p:xfrm>
          <a:off x="1619672" y="1270699"/>
          <a:ext cx="6096000" cy="539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467544" y="476672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  <a:r>
              <a:rPr lang="es-CO" sz="3600" b="1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 ciclo que debemos cuidar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82" y="2348880"/>
            <a:ext cx="3323828" cy="3352984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86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67544" y="476672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s-CO" sz="3600" b="1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ensamientos Automáticos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71550" y="2205038"/>
            <a:ext cx="70929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s-MX" sz="3200" dirty="0">
                <a:latin typeface="Century Gothic" pitchFamily="34" charset="0"/>
              </a:rPr>
              <a:t>Son afirmaciones producto </a:t>
            </a:r>
          </a:p>
          <a:p>
            <a:pPr algn="ctr">
              <a:defRPr/>
            </a:pPr>
            <a:r>
              <a:rPr kumimoji="1" lang="es-MX" sz="3200" dirty="0">
                <a:latin typeface="Century Gothic" pitchFamily="34" charset="0"/>
              </a:rPr>
              <a:t>de la forma en la que  interpretamos </a:t>
            </a:r>
          </a:p>
          <a:p>
            <a:pPr algn="ctr">
              <a:defRPr/>
            </a:pPr>
            <a:r>
              <a:rPr kumimoji="1" lang="es-MX" sz="3200" dirty="0">
                <a:latin typeface="Century Gothic" pitchFamily="34" charset="0"/>
              </a:rPr>
              <a:t>los hechos, </a:t>
            </a:r>
          </a:p>
          <a:p>
            <a:pPr algn="ctr">
              <a:defRPr/>
            </a:pPr>
            <a:r>
              <a:rPr kumimoji="1" lang="es-MX" sz="3200" dirty="0">
                <a:latin typeface="Century Gothic" pitchFamily="34" charset="0"/>
              </a:rPr>
              <a:t> </a:t>
            </a:r>
            <a:r>
              <a:rPr kumimoji="1" lang="es-MX" sz="32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NO DE</a:t>
            </a:r>
          </a:p>
          <a:p>
            <a:pPr algn="ctr">
              <a:defRPr/>
            </a:pPr>
            <a:r>
              <a:rPr kumimoji="1" lang="es-MX" sz="32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LA REALIDAD</a:t>
            </a:r>
            <a:r>
              <a:rPr kumimoji="1" lang="es-MX" sz="3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</a:t>
            </a:r>
            <a:endParaRPr kumimoji="1" lang="es-CO" sz="3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3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476672"/>
            <a:ext cx="871296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s-CO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aracterísticas</a:t>
            </a:r>
            <a:r>
              <a:rPr lang="es-CO" sz="3600" b="1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los Pensamientos Automáticos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3131840" y="1628800"/>
            <a:ext cx="273630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1259632" y="1859340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Blip>
                <a:blip r:embed="rId3"/>
              </a:buBlip>
              <a:defRPr/>
            </a:pPr>
            <a:r>
              <a:rPr lang="es-MX" sz="2400" dirty="0">
                <a:latin typeface="Verdana" pitchFamily="34" charset="0"/>
              </a:rPr>
              <a:t>Mensajes específicos, discretos</a:t>
            </a:r>
          </a:p>
          <a:p>
            <a:pPr marL="457200" indent="-457200">
              <a:buFontTx/>
              <a:buBlip>
                <a:blip r:embed="rId3"/>
              </a:buBlip>
              <a:defRPr/>
            </a:pPr>
            <a:r>
              <a:rPr lang="es-MX" sz="2400" dirty="0">
                <a:latin typeface="Verdana" pitchFamily="34" charset="0"/>
              </a:rPr>
              <a:t>Taquigrafiados</a:t>
            </a:r>
          </a:p>
          <a:p>
            <a:pPr marL="457200" indent="-457200">
              <a:buFontTx/>
              <a:buBlip>
                <a:blip r:embed="rId3"/>
              </a:buBlip>
              <a:defRPr/>
            </a:pPr>
            <a:r>
              <a:rPr lang="es-MX" sz="2400" dirty="0">
                <a:latin typeface="Verdana" pitchFamily="34" charset="0"/>
              </a:rPr>
              <a:t>No importa lo irracionales, son creídos</a:t>
            </a:r>
          </a:p>
          <a:p>
            <a:pPr marL="457200" indent="-457200">
              <a:buFontTx/>
              <a:buBlip>
                <a:blip r:embed="rId3"/>
              </a:buBlip>
              <a:defRPr/>
            </a:pPr>
            <a:r>
              <a:rPr lang="es-MX" sz="2400" dirty="0">
                <a:latin typeface="Verdana" pitchFamily="34" charset="0"/>
              </a:rPr>
              <a:t>Se viven como espontáneos</a:t>
            </a:r>
          </a:p>
          <a:p>
            <a:pPr marL="457200" indent="-457200">
              <a:buFontTx/>
              <a:buBlip>
                <a:blip r:embed="rId3"/>
              </a:buBlip>
              <a:defRPr/>
            </a:pPr>
            <a:r>
              <a:rPr lang="es-MX" sz="2400" dirty="0">
                <a:latin typeface="Verdana" pitchFamily="34" charset="0"/>
              </a:rPr>
              <a:t>Se expresan en términos de: Habría, </a:t>
            </a:r>
            <a:r>
              <a:rPr lang="es-MX" sz="2400" dirty="0" smtClean="0">
                <a:latin typeface="Verdana" pitchFamily="34" charset="0"/>
              </a:rPr>
              <a:t>tendría, debería</a:t>
            </a:r>
            <a:endParaRPr lang="es-MX" sz="2400" dirty="0">
              <a:latin typeface="Verdana" pitchFamily="34" charset="0"/>
            </a:endParaRPr>
          </a:p>
          <a:p>
            <a:pPr marL="457200" indent="-457200">
              <a:buFontTx/>
              <a:buBlip>
                <a:blip r:embed="rId3"/>
              </a:buBlip>
              <a:defRPr/>
            </a:pPr>
            <a:r>
              <a:rPr lang="es-MX" sz="2400" dirty="0">
                <a:latin typeface="Verdana" pitchFamily="34" charset="0"/>
              </a:rPr>
              <a:t>Tienden a dramatizar</a:t>
            </a:r>
          </a:p>
          <a:p>
            <a:pPr marL="457200" indent="-457200">
              <a:buFontTx/>
              <a:buBlip>
                <a:blip r:embed="rId3"/>
              </a:buBlip>
              <a:defRPr/>
            </a:pPr>
            <a:r>
              <a:rPr lang="es-MX" sz="2400" dirty="0">
                <a:latin typeface="Verdana" pitchFamily="34" charset="0"/>
              </a:rPr>
              <a:t>Difíciles de desviar</a:t>
            </a:r>
          </a:p>
          <a:p>
            <a:pPr marL="457200" indent="-457200">
              <a:buFontTx/>
              <a:buBlip>
                <a:blip r:embed="rId3"/>
              </a:buBlip>
              <a:defRPr/>
            </a:pPr>
            <a:r>
              <a:rPr lang="es-MX" sz="2400" dirty="0">
                <a:latin typeface="Verdana" pitchFamily="34" charset="0"/>
              </a:rPr>
              <a:t>Son aprendidos</a:t>
            </a:r>
          </a:p>
        </p:txBody>
      </p:sp>
      <p:pic>
        <p:nvPicPr>
          <p:cNvPr id="12290" name="Picture 2" descr="Resultado de imagen para Pensamien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96715"/>
            <a:ext cx="2143125" cy="213360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476672"/>
            <a:ext cx="871296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s-CO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lgunos </a:t>
            </a:r>
            <a:r>
              <a:rPr lang="es-CO" sz="36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pensamientos automáticos…que no favorecen emociones </a:t>
            </a:r>
            <a:r>
              <a:rPr lang="es-CO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positivas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67544" y="1124744"/>
            <a:ext cx="813690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1259632" y="1628800"/>
            <a:ext cx="6624736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633413" y="2276475"/>
            <a:ext cx="2952750" cy="23764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CO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CO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CO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CO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CO" b="1" dirty="0">
                <a:solidFill>
                  <a:schemeClr val="tx1"/>
                </a:solidFill>
                <a:latin typeface="Century Gothic" pitchFamily="34" charset="0"/>
              </a:rPr>
              <a:t>EL COLADOR</a:t>
            </a:r>
          </a:p>
        </p:txBody>
      </p:sp>
      <p:sp>
        <p:nvSpPr>
          <p:cNvPr id="12" name="4 CuadroTexto"/>
          <p:cNvSpPr txBox="1">
            <a:spLocks noChangeArrowheads="1"/>
          </p:cNvSpPr>
          <p:nvPr/>
        </p:nvSpPr>
        <p:spPr bwMode="auto">
          <a:xfrm>
            <a:off x="3924300" y="2039938"/>
            <a:ext cx="4248150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s-ES" altLang="es-CO" sz="2400" b="1">
                <a:latin typeface="Century Gothic" pitchFamily="34" charset="0"/>
              </a:rPr>
              <a:t>Toma los detalles negativos y los magnifica,   omite  los aspectos positivos de la situación.</a:t>
            </a:r>
            <a:endParaRPr lang="es-CO" altLang="es-CO" sz="2400" b="1">
              <a:latin typeface="Century Gothic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1475" y="2492375"/>
            <a:ext cx="936625" cy="1408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6 CuadroTexto"/>
          <p:cNvSpPr txBox="1">
            <a:spLocks noChangeArrowheads="1"/>
          </p:cNvSpPr>
          <p:nvPr/>
        </p:nvSpPr>
        <p:spPr bwMode="auto">
          <a:xfrm>
            <a:off x="3851275" y="4400550"/>
            <a:ext cx="4537075" cy="14763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CO" i="1" dirty="0" smtClean="0">
                <a:solidFill>
                  <a:schemeClr val="tx2">
                    <a:lumMod val="50000"/>
                  </a:schemeClr>
                </a:solidFill>
              </a:rPr>
              <a:t>Cómo fui a equivocarme en esa presentación, preciso delante de mi jefe,  mi desempeño es de un incompetente, seguro que me va a buscar un remplazo,    a mi definitivamente ni en el trabajo me va bien.</a:t>
            </a:r>
          </a:p>
        </p:txBody>
      </p:sp>
      <p:sp>
        <p:nvSpPr>
          <p:cNvPr id="15" name="14 Flecha abajo"/>
          <p:cNvSpPr/>
          <p:nvPr/>
        </p:nvSpPr>
        <p:spPr>
          <a:xfrm>
            <a:off x="5808810" y="3785795"/>
            <a:ext cx="491382" cy="435293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407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" y="7937"/>
            <a:ext cx="9135751" cy="608536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528392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9" descr="Resultado de imagen para uniandi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11" descr="Resultado de imagen para uniandin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13" descr="Resultado de imagen para uniandin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15" descr="Resultado de imagen para uniandin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0" y="173881"/>
            <a:ext cx="9134506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1600" dist="63500" dir="5400000" algn="ctr" rotWithShape="0">
              <a:schemeClr val="tx1">
                <a:alpha val="74000"/>
              </a:schemeClr>
            </a:outerShdw>
          </a:effectLst>
        </p:spPr>
        <p:txBody>
          <a:bodyPr lIns="0" tIns="0" rIns="0" b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784225" eaLnBrk="0" fontAlgn="base" hangingPunct="0">
              <a:spcBef>
                <a:spcPct val="0"/>
              </a:spcBef>
              <a:spcAft>
                <a:spcPct val="30000"/>
              </a:spcAft>
            </a:pPr>
            <a:r>
              <a:rPr lang="es-ES_tradnl" sz="66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>Bienvenidos equipo de líderes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765175" y="4365104"/>
            <a:ext cx="7695257" cy="1320552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s-CO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sesion manejando el estrés</a:t>
            </a:r>
            <a:endParaRPr lang="es-CO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5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476672"/>
            <a:ext cx="871296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s-CO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lgunos </a:t>
            </a:r>
            <a:r>
              <a:rPr lang="es-CO" sz="36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pensamientos automáticos…que no favorecen emociones </a:t>
            </a:r>
            <a:r>
              <a:rPr lang="es-CO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positivas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67544" y="1124744"/>
            <a:ext cx="813690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1259632" y="1628800"/>
            <a:ext cx="6624736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539750" y="2423393"/>
            <a:ext cx="2952750" cy="25177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CO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CO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CO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CO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CO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es-CO" b="1" dirty="0">
                <a:solidFill>
                  <a:schemeClr val="tx1"/>
                </a:solidFill>
                <a:latin typeface="Century Gothic" pitchFamily="34" charset="0"/>
              </a:rPr>
              <a:t>EL POLARIZADOR</a:t>
            </a:r>
          </a:p>
        </p:txBody>
      </p:sp>
      <p:sp>
        <p:nvSpPr>
          <p:cNvPr id="17" name="4 CuadroTexto"/>
          <p:cNvSpPr txBox="1">
            <a:spLocks noChangeArrowheads="1"/>
          </p:cNvSpPr>
          <p:nvPr/>
        </p:nvSpPr>
        <p:spPr bwMode="auto">
          <a:xfrm>
            <a:off x="3995738" y="1870646"/>
            <a:ext cx="4305300" cy="163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s-CO" altLang="es-CO" sz="2000" b="1" dirty="0">
                <a:latin typeface="Century Gothic" pitchFamily="34" charset="0"/>
              </a:rPr>
              <a:t>Las cosas son blancas o negras, buenas o malas. La persona ha de ser perfecta o es una fracasada. No existe término medio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3924300" y="4332288"/>
            <a:ext cx="4464050" cy="1476375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s-CO" i="1" dirty="0" smtClean="0">
                <a:solidFill>
                  <a:schemeClr val="tx2">
                    <a:lumMod val="50000"/>
                  </a:schemeClr>
                </a:solidFill>
              </a:rPr>
              <a:t>Cómo </a:t>
            </a:r>
            <a:r>
              <a:rPr lang="es-CO" i="1" dirty="0">
                <a:solidFill>
                  <a:schemeClr val="tx2">
                    <a:lumMod val="50000"/>
                  </a:schemeClr>
                </a:solidFill>
              </a:rPr>
              <a:t>te fue </a:t>
            </a:r>
            <a:r>
              <a:rPr lang="es-CO" i="1" dirty="0" smtClean="0">
                <a:solidFill>
                  <a:schemeClr val="tx2">
                    <a:lumMod val="50000"/>
                  </a:schemeClr>
                </a:solidFill>
              </a:rPr>
              <a:t>tu presentación de informes? </a:t>
            </a:r>
            <a:endParaRPr lang="es-CO" i="1" dirty="0">
              <a:solidFill>
                <a:schemeClr val="tx2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es-CO" i="1" dirty="0" smtClean="0">
                <a:solidFill>
                  <a:schemeClr val="tx2">
                    <a:lumMod val="50000"/>
                  </a:schemeClr>
                </a:solidFill>
              </a:rPr>
              <a:t>No </a:t>
            </a:r>
            <a:r>
              <a:rPr lang="es-CO" i="1" dirty="0">
                <a:solidFill>
                  <a:schemeClr val="tx2">
                    <a:lumMod val="50000"/>
                  </a:schemeClr>
                </a:solidFill>
              </a:rPr>
              <a:t>ni me preguntes, llevo </a:t>
            </a:r>
            <a:r>
              <a:rPr lang="es-CO" i="1" dirty="0" smtClean="0">
                <a:solidFill>
                  <a:schemeClr val="tx2">
                    <a:lumMod val="50000"/>
                  </a:schemeClr>
                </a:solidFill>
              </a:rPr>
              <a:t>dos años </a:t>
            </a:r>
            <a:r>
              <a:rPr lang="es-CO" i="1" dirty="0">
                <a:solidFill>
                  <a:schemeClr val="tx2">
                    <a:lumMod val="50000"/>
                  </a:schemeClr>
                </a:solidFill>
              </a:rPr>
              <a:t>haciendo informes y no aprendo, yo siempre me equivoco, </a:t>
            </a:r>
            <a:r>
              <a:rPr lang="es-CO" i="1" dirty="0" err="1">
                <a:solidFill>
                  <a:schemeClr val="tx2">
                    <a:lumMod val="50000"/>
                  </a:schemeClr>
                </a:solidFill>
              </a:rPr>
              <a:t>ahh</a:t>
            </a:r>
            <a:r>
              <a:rPr lang="es-CO" i="1" dirty="0">
                <a:solidFill>
                  <a:schemeClr val="tx2">
                    <a:lumMod val="50000"/>
                  </a:schemeClr>
                </a:solidFill>
              </a:rPr>
              <a:t>!!! </a:t>
            </a:r>
            <a:endParaRPr lang="es-CO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es-CO" i="1" dirty="0" smtClean="0">
                <a:solidFill>
                  <a:schemeClr val="tx2">
                    <a:lumMod val="50000"/>
                  </a:schemeClr>
                </a:solidFill>
              </a:rPr>
              <a:t>Es </a:t>
            </a:r>
            <a:r>
              <a:rPr lang="es-CO" i="1" dirty="0">
                <a:solidFill>
                  <a:schemeClr val="tx2">
                    <a:lumMod val="50000"/>
                  </a:schemeClr>
                </a:solidFill>
              </a:rPr>
              <a:t>que yo siempre lo hago mal</a:t>
            </a:r>
            <a:r>
              <a:rPr lang="es-CO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s-CO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18 Flecha abajo"/>
          <p:cNvSpPr/>
          <p:nvPr/>
        </p:nvSpPr>
        <p:spPr>
          <a:xfrm>
            <a:off x="5724128" y="3645024"/>
            <a:ext cx="491382" cy="435293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0788" y="2553568"/>
            <a:ext cx="1589087" cy="1698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63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476672"/>
            <a:ext cx="871296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s-CO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lgunos </a:t>
            </a:r>
            <a:r>
              <a:rPr lang="es-CO" sz="36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pensamientos automáticos…que no favorecen emociones </a:t>
            </a:r>
            <a:r>
              <a:rPr lang="es-CO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positivas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67544" y="1124744"/>
            <a:ext cx="813690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1259632" y="1628800"/>
            <a:ext cx="6624736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539750" y="1989138"/>
            <a:ext cx="3095625" cy="28082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es-CO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es-CO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es-CO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es-CO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es-CO" b="1" dirty="0">
                <a:solidFill>
                  <a:schemeClr val="tx1"/>
                </a:solidFill>
                <a:latin typeface="Century Gothic" pitchFamily="34" charset="0"/>
              </a:rPr>
              <a:t>EL GENERALIZADOR</a:t>
            </a:r>
          </a:p>
        </p:txBody>
      </p:sp>
      <p:sp>
        <p:nvSpPr>
          <p:cNvPr id="12" name="4 CuadroTexto"/>
          <p:cNvSpPr txBox="1">
            <a:spLocks noChangeArrowheads="1"/>
          </p:cNvSpPr>
          <p:nvPr/>
        </p:nvSpPr>
        <p:spPr bwMode="auto">
          <a:xfrm>
            <a:off x="4095750" y="1870646"/>
            <a:ext cx="3960813" cy="163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s-CO" altLang="es-CO" sz="2000" b="1" dirty="0">
                <a:latin typeface="Century Gothic" pitchFamily="34" charset="0"/>
              </a:rPr>
              <a:t>Extrae</a:t>
            </a:r>
            <a:r>
              <a:rPr lang="es-CO" altLang="es-CO" b="1" dirty="0">
                <a:latin typeface="Century Gothic" pitchFamily="34" charset="0"/>
              </a:rPr>
              <a:t> </a:t>
            </a:r>
            <a:r>
              <a:rPr lang="es-CO" altLang="es-CO" sz="2000" b="1" dirty="0">
                <a:latin typeface="Century Gothic" pitchFamily="34" charset="0"/>
              </a:rPr>
              <a:t>una conclusión general de un simple incidente . Si ocurre algo malo en una ocasión asume que va a ocurrir una y otra vez.</a:t>
            </a:r>
          </a:p>
        </p:txBody>
      </p:sp>
      <p:sp>
        <p:nvSpPr>
          <p:cNvPr id="13" name="6 CuadroTexto"/>
          <p:cNvSpPr txBox="1">
            <a:spLocks noChangeArrowheads="1"/>
          </p:cNvSpPr>
          <p:nvPr/>
        </p:nvSpPr>
        <p:spPr bwMode="auto">
          <a:xfrm>
            <a:off x="4152900" y="4184650"/>
            <a:ext cx="4016375" cy="120015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CO" i="1" dirty="0" smtClean="0">
                <a:solidFill>
                  <a:srgbClr val="0C1F4A"/>
                </a:solidFill>
              </a:rPr>
              <a:t>Fue muy difícil  llegar hoy  a un acuerdo con esta persona.</a:t>
            </a:r>
          </a:p>
          <a:p>
            <a:pPr eaLnBrk="1" hangingPunct="1">
              <a:defRPr/>
            </a:pPr>
            <a:r>
              <a:rPr lang="es-CO" i="1" dirty="0" smtClean="0">
                <a:solidFill>
                  <a:srgbClr val="0C1F4A"/>
                </a:solidFill>
              </a:rPr>
              <a:t>Definitivamente yo no sirvo para este cargo.</a:t>
            </a:r>
          </a:p>
        </p:txBody>
      </p:sp>
      <p:sp>
        <p:nvSpPr>
          <p:cNvPr id="14" name="13 Flecha abajo"/>
          <p:cNvSpPr/>
          <p:nvPr/>
        </p:nvSpPr>
        <p:spPr>
          <a:xfrm>
            <a:off x="5724128" y="3573016"/>
            <a:ext cx="491382" cy="435293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3" y="2141538"/>
            <a:ext cx="2667000" cy="1581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930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476672"/>
            <a:ext cx="871296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s-CO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lgunos </a:t>
            </a:r>
            <a:r>
              <a:rPr lang="es-CO" sz="36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pensamientos automáticos…que no favorecen emociones </a:t>
            </a:r>
            <a:r>
              <a:rPr lang="es-CO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positivas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67544" y="1124744"/>
            <a:ext cx="813690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1259632" y="1628800"/>
            <a:ext cx="6624736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487363" y="1960563"/>
            <a:ext cx="3148012" cy="26558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CO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CO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CO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CO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CO" b="1" dirty="0">
                <a:solidFill>
                  <a:schemeClr val="tx1"/>
                </a:solidFill>
                <a:latin typeface="Century Gothic" pitchFamily="34" charset="0"/>
              </a:rPr>
              <a:t>EL SEGUIDOR</a:t>
            </a:r>
          </a:p>
        </p:txBody>
      </p:sp>
      <p:sp>
        <p:nvSpPr>
          <p:cNvPr id="17" name="4 CuadroTexto"/>
          <p:cNvSpPr txBox="1">
            <a:spLocks noChangeArrowheads="1"/>
          </p:cNvSpPr>
          <p:nvPr/>
        </p:nvSpPr>
        <p:spPr bwMode="auto">
          <a:xfrm>
            <a:off x="3995738" y="1778695"/>
            <a:ext cx="4160837" cy="1938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s-CO" altLang="es-CO" sz="2000" b="1" dirty="0">
                <a:latin typeface="Century Gothic" pitchFamily="34" charset="0"/>
              </a:rPr>
              <a:t>Espera que los demás cambien primero  para seguirles.  Necesita cambiar a la gente porque sus esperanzas de felicidad parecen depender de que otros cambien.</a:t>
            </a:r>
          </a:p>
        </p:txBody>
      </p:sp>
      <p:sp>
        <p:nvSpPr>
          <p:cNvPr id="18" name="6 CuadroTexto"/>
          <p:cNvSpPr txBox="1">
            <a:spLocks noChangeArrowheads="1"/>
          </p:cNvSpPr>
          <p:nvPr/>
        </p:nvSpPr>
        <p:spPr bwMode="auto">
          <a:xfrm>
            <a:off x="4067175" y="4365625"/>
            <a:ext cx="4016375" cy="1754188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CO" i="1" dirty="0" smtClean="0">
                <a:solidFill>
                  <a:srgbClr val="0C1F4A"/>
                </a:solidFill>
              </a:rPr>
              <a:t>mmm…..yo mejor me espero a que mis compañeros empiecen a trabajar en este nuevo reto que nos puso la Empresa….si les funciona,   yo me uno,  pero yo no me arriesgo a cambiar todavía mi sistema de trabajo…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200275"/>
            <a:ext cx="2132012" cy="1600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Flecha abajo"/>
          <p:cNvSpPr/>
          <p:nvPr/>
        </p:nvSpPr>
        <p:spPr>
          <a:xfrm>
            <a:off x="5724128" y="3785795"/>
            <a:ext cx="491382" cy="435293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4580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3542035" y="1152686"/>
            <a:ext cx="5278437" cy="41925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5400" dirty="0" smtClean="0">
                <a:solidFill>
                  <a:schemeClr val="accent6"/>
                </a:solidFill>
                <a:ea typeface="ＭＳ Ｐゴシック" pitchFamily="34" charset="-128"/>
              </a:rPr>
              <a:t>Aprendiendo a transformar pensamientos para generar emociones positivas</a:t>
            </a:r>
            <a:endParaRPr lang="es-CO" sz="5400" dirty="0">
              <a:solidFill>
                <a:schemeClr val="accent6"/>
              </a:solidFill>
              <a:ea typeface="ＭＳ Ｐゴシック" pitchFamily="34" charset="-128"/>
            </a:endParaRPr>
          </a:p>
        </p:txBody>
      </p:sp>
      <p:pic>
        <p:nvPicPr>
          <p:cNvPr id="16386" name="Picture 2" descr="Resultado de imagen para junta de negoc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8800"/>
            <a:ext cx="3002483" cy="324036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78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67880" y="1412776"/>
            <a:ext cx="6324600" cy="4953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s-ES" sz="2400" i="1" dirty="0" smtClean="0">
                <a:latin typeface="Arial Rounded MT Bold" charset="0"/>
                <a:cs typeface="+mn-cs"/>
              </a:rPr>
              <a:t>Filtraje: </a:t>
            </a:r>
            <a:r>
              <a:rPr lang="es-ES" sz="2400" dirty="0" smtClean="0">
                <a:latin typeface="Arial Rounded MT Bold" charset="0"/>
                <a:cs typeface="+mn-cs"/>
              </a:rPr>
              <a:t>Modificar el origen:</a:t>
            </a:r>
          </a:p>
          <a:p>
            <a:pPr>
              <a:buFontTx/>
              <a:buNone/>
              <a:defRPr/>
            </a:pPr>
            <a:r>
              <a:rPr lang="es-ES" sz="2400" dirty="0" smtClean="0">
                <a:latin typeface="Arial Rounded MT Bold" charset="0"/>
                <a:cs typeface="+mn-cs"/>
              </a:rPr>
              <a:t>                No hay que exagerar.</a:t>
            </a:r>
          </a:p>
          <a:p>
            <a:pPr>
              <a:buFontTx/>
              <a:buNone/>
              <a:defRPr/>
            </a:pPr>
            <a:r>
              <a:rPr lang="es-ES" sz="2400" i="1" dirty="0" smtClean="0">
                <a:latin typeface="Arial Rounded MT Bold" charset="0"/>
                <a:cs typeface="+mn-cs"/>
              </a:rPr>
              <a:t>Pensamiento polarizado: </a:t>
            </a:r>
            <a:r>
              <a:rPr lang="es-ES" sz="2400" dirty="0" smtClean="0">
                <a:latin typeface="Arial Rounded MT Bold" charset="0"/>
                <a:cs typeface="+mn-cs"/>
              </a:rPr>
              <a:t>Las cosas no son blancas o negras, ( % )porcentajes </a:t>
            </a:r>
          </a:p>
          <a:p>
            <a:pPr>
              <a:buFontTx/>
              <a:buNone/>
              <a:defRPr/>
            </a:pPr>
            <a:r>
              <a:rPr lang="es-ES" sz="2400" i="1" dirty="0" err="1" smtClean="0">
                <a:latin typeface="Arial Rounded MT Bold" charset="0"/>
                <a:cs typeface="+mn-cs"/>
              </a:rPr>
              <a:t>Sobregeneralización</a:t>
            </a:r>
            <a:r>
              <a:rPr lang="es-ES" sz="2400" i="1" dirty="0" smtClean="0">
                <a:latin typeface="Arial Rounded MT Bold" charset="0"/>
                <a:cs typeface="+mn-cs"/>
              </a:rPr>
              <a:t>: </a:t>
            </a:r>
            <a:r>
              <a:rPr lang="es-ES" sz="2400" dirty="0" smtClean="0">
                <a:latin typeface="Arial Rounded MT Bold" charset="0"/>
                <a:cs typeface="+mn-cs"/>
              </a:rPr>
              <a:t>Cuantificar, No hay absolutos, ¿ existen pruebas ?</a:t>
            </a:r>
          </a:p>
          <a:p>
            <a:pPr>
              <a:buFontTx/>
              <a:buNone/>
              <a:defRPr/>
            </a:pPr>
            <a:r>
              <a:rPr lang="es-ES" sz="2400" i="1" dirty="0" smtClean="0">
                <a:latin typeface="Arial Rounded MT Bold" charset="0"/>
                <a:cs typeface="+mn-cs"/>
              </a:rPr>
              <a:t>Interpretación de pensamiento: </a:t>
            </a:r>
            <a:r>
              <a:rPr lang="es-ES" sz="2400" dirty="0" smtClean="0">
                <a:latin typeface="Arial Rounded MT Bold" charset="0"/>
                <a:cs typeface="+mn-cs"/>
              </a:rPr>
              <a:t> Comprobarlos, ¿ existen pruebas ?</a:t>
            </a:r>
          </a:p>
          <a:p>
            <a:pPr>
              <a:buFontTx/>
              <a:buNone/>
              <a:defRPr/>
            </a:pPr>
            <a:r>
              <a:rPr lang="es-ES" sz="2400" i="1" dirty="0" smtClean="0">
                <a:latin typeface="Arial Rounded MT Bold" charset="0"/>
                <a:cs typeface="+mn-cs"/>
              </a:rPr>
              <a:t>Visión catastrófica: </a:t>
            </a:r>
            <a:r>
              <a:rPr lang="es-ES" sz="2400" dirty="0" smtClean="0">
                <a:latin typeface="Arial Rounded MT Bold" charset="0"/>
                <a:cs typeface="+mn-cs"/>
              </a:rPr>
              <a:t> Ver probabilidades reales.</a:t>
            </a:r>
          </a:p>
          <a:p>
            <a:pPr>
              <a:buFontTx/>
              <a:buNone/>
              <a:defRPr/>
            </a:pPr>
            <a:r>
              <a:rPr lang="es-ES" sz="2400" i="1" dirty="0" smtClean="0">
                <a:latin typeface="Arial Rounded MT Bold" charset="0"/>
                <a:cs typeface="+mn-cs"/>
              </a:rPr>
              <a:t>Personalización: ¿ </a:t>
            </a:r>
            <a:r>
              <a:rPr lang="es-ES" sz="2400" dirty="0" smtClean="0">
                <a:latin typeface="Arial Rounded MT Bold" charset="0"/>
                <a:cs typeface="+mn-cs"/>
              </a:rPr>
              <a:t>Por qué arriesgarse a comparar ?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32" y="1412776"/>
            <a:ext cx="212601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67544" y="476672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s-CO" sz="3600" b="1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espuestas Racionales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71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90800" y="1143000"/>
            <a:ext cx="6324600" cy="5486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s-ES" sz="2400" i="1" dirty="0" smtClean="0">
                <a:latin typeface="Arial Rounded MT Bold" charset="0"/>
                <a:cs typeface="+mn-cs"/>
              </a:rPr>
              <a:t>Falacia de control:  </a:t>
            </a:r>
            <a:r>
              <a:rPr lang="es-ES" sz="2400" dirty="0" smtClean="0">
                <a:latin typeface="Arial Rounded MT Bold" charset="0"/>
                <a:cs typeface="+mn-cs"/>
              </a:rPr>
              <a:t>Yo hago que suceda, cada uno es responsable.</a:t>
            </a:r>
          </a:p>
          <a:p>
            <a:pPr>
              <a:buFontTx/>
              <a:buNone/>
              <a:defRPr/>
            </a:pPr>
            <a:r>
              <a:rPr lang="es-ES" sz="2400" i="1" dirty="0" smtClean="0">
                <a:latin typeface="Arial Rounded MT Bold" charset="0"/>
                <a:cs typeface="+mn-cs"/>
              </a:rPr>
              <a:t>Falacia de la justicia: </a:t>
            </a:r>
            <a:r>
              <a:rPr lang="es-ES" sz="2400" dirty="0" smtClean="0">
                <a:latin typeface="Arial Rounded MT Bold" charset="0"/>
                <a:cs typeface="+mn-cs"/>
              </a:rPr>
              <a:t>Preferencia versus justicia. </a:t>
            </a:r>
          </a:p>
          <a:p>
            <a:pPr>
              <a:buFontTx/>
              <a:buNone/>
              <a:defRPr/>
            </a:pPr>
            <a:r>
              <a:rPr lang="es-ES" sz="2400" i="1" dirty="0" smtClean="0">
                <a:latin typeface="Arial Rounded MT Bold" charset="0"/>
                <a:cs typeface="+mn-cs"/>
              </a:rPr>
              <a:t>Falacia de cambio:  </a:t>
            </a:r>
            <a:r>
              <a:rPr lang="es-ES" sz="2400" dirty="0" smtClean="0">
                <a:latin typeface="Arial Rounded MT Bold" charset="0"/>
                <a:cs typeface="+mn-cs"/>
              </a:rPr>
              <a:t>Yo hago que suceda</a:t>
            </a:r>
            <a:endParaRPr lang="es-ES" sz="2400" i="1" dirty="0" smtClean="0">
              <a:latin typeface="Arial Rounded MT Bold" charset="0"/>
              <a:cs typeface="+mn-cs"/>
            </a:endParaRPr>
          </a:p>
          <a:p>
            <a:pPr>
              <a:buFontTx/>
              <a:buNone/>
              <a:defRPr/>
            </a:pPr>
            <a:r>
              <a:rPr lang="es-ES" sz="2400" i="1" dirty="0" smtClean="0">
                <a:latin typeface="Arial Rounded MT Bold" charset="0"/>
                <a:cs typeface="+mn-cs"/>
              </a:rPr>
              <a:t>Falacia recompensa divina:  </a:t>
            </a:r>
            <a:r>
              <a:rPr lang="es-ES" sz="2400" dirty="0" smtClean="0">
                <a:latin typeface="Arial Rounded MT Bold" charset="0"/>
                <a:cs typeface="+mn-cs"/>
              </a:rPr>
              <a:t>Aquí, ahora.</a:t>
            </a:r>
            <a:endParaRPr lang="es-ES" sz="2400" i="1" dirty="0" smtClean="0">
              <a:latin typeface="Arial Rounded MT Bold" charset="0"/>
              <a:cs typeface="+mn-cs"/>
            </a:endParaRPr>
          </a:p>
          <a:p>
            <a:pPr>
              <a:buFontTx/>
              <a:buNone/>
              <a:defRPr/>
            </a:pPr>
            <a:r>
              <a:rPr lang="es-ES" sz="2400" i="1" dirty="0" smtClean="0">
                <a:latin typeface="Arial Rounded MT Bold" charset="0"/>
                <a:cs typeface="+mn-cs"/>
              </a:rPr>
              <a:t>Culpabilidad: </a:t>
            </a:r>
            <a:r>
              <a:rPr lang="es-ES" sz="2400" dirty="0" smtClean="0">
                <a:latin typeface="Arial Rounded MT Bold" charset="0"/>
                <a:cs typeface="+mn-cs"/>
              </a:rPr>
              <a:t>Yo hago que suceda, cada uno es responsable.</a:t>
            </a:r>
          </a:p>
          <a:p>
            <a:pPr>
              <a:buFontTx/>
              <a:buNone/>
              <a:defRPr/>
            </a:pPr>
            <a:r>
              <a:rPr lang="es-ES" sz="2400" i="1" dirty="0" smtClean="0">
                <a:latin typeface="Arial Rounded MT Bold" charset="0"/>
                <a:cs typeface="+mn-cs"/>
              </a:rPr>
              <a:t>Debería: </a:t>
            </a:r>
            <a:r>
              <a:rPr lang="es-ES" sz="2400" dirty="0" smtClean="0">
                <a:latin typeface="Arial Rounded MT Bold" charset="0"/>
                <a:cs typeface="+mn-cs"/>
              </a:rPr>
              <a:t> Normas y valores flexibles.</a:t>
            </a:r>
          </a:p>
          <a:p>
            <a:pPr>
              <a:buFontTx/>
              <a:buNone/>
              <a:defRPr/>
            </a:pPr>
            <a:r>
              <a:rPr lang="es-ES" sz="2400" i="1" dirty="0" smtClean="0">
                <a:latin typeface="Arial Rounded MT Bold" charset="0"/>
                <a:cs typeface="+mn-cs"/>
              </a:rPr>
              <a:t>Razonamiento emocional</a:t>
            </a:r>
            <a:r>
              <a:rPr lang="es-ES" sz="2400" dirty="0" smtClean="0">
                <a:latin typeface="Arial Rounded MT Bold" charset="0"/>
                <a:cs typeface="+mn-cs"/>
              </a:rPr>
              <a:t>: Los sentimientos pueden mentir.</a:t>
            </a:r>
          </a:p>
          <a:p>
            <a:pPr>
              <a:buFontTx/>
              <a:buNone/>
              <a:defRPr/>
            </a:pPr>
            <a:r>
              <a:rPr lang="es-ES" sz="2400" i="1" dirty="0" smtClean="0">
                <a:latin typeface="Arial Rounded MT Bold" charset="0"/>
                <a:cs typeface="+mn-cs"/>
              </a:rPr>
              <a:t>Etiquetas globales: </a:t>
            </a:r>
            <a:r>
              <a:rPr lang="es-ES" sz="2400" dirty="0" smtClean="0">
                <a:latin typeface="Arial Rounded MT Bold" charset="0"/>
                <a:cs typeface="+mn-cs"/>
              </a:rPr>
              <a:t> Ser específico.</a:t>
            </a:r>
          </a:p>
          <a:p>
            <a:pPr>
              <a:buFontTx/>
              <a:buNone/>
              <a:defRPr/>
            </a:pPr>
            <a:r>
              <a:rPr lang="es-ES" sz="2400" i="1" dirty="0" smtClean="0">
                <a:latin typeface="Arial Rounded MT Bold" charset="0"/>
                <a:cs typeface="+mn-cs"/>
              </a:rPr>
              <a:t>Tener razón: </a:t>
            </a:r>
            <a:r>
              <a:rPr lang="es-ES" sz="2400" dirty="0" smtClean="0">
                <a:latin typeface="Arial Rounded MT Bold" charset="0"/>
                <a:cs typeface="+mn-cs"/>
              </a:rPr>
              <a:t>Escuchar activamente.</a:t>
            </a:r>
            <a:endParaRPr lang="es-ES" sz="2400" i="1" dirty="0" smtClean="0">
              <a:latin typeface="Arial Rounded MT Bold" charset="0"/>
              <a:cs typeface="+mn-cs"/>
            </a:endParaRPr>
          </a:p>
          <a:p>
            <a:pPr>
              <a:buFontTx/>
              <a:buNone/>
              <a:defRPr/>
            </a:pPr>
            <a:endParaRPr lang="es-ES" sz="2400" i="1" dirty="0" smtClean="0">
              <a:latin typeface="Arial Rounded MT Bold" charset="0"/>
              <a:cs typeface="+mn-cs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32" y="1412776"/>
            <a:ext cx="212601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67544" y="476672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s-CO" sz="3600" b="1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espuestas Racionales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634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2347" y="1628800"/>
            <a:ext cx="4711824" cy="4176464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s-ES" sz="2800" dirty="0" smtClean="0">
                <a:cs typeface="+mn-cs"/>
              </a:rPr>
              <a:t>NO ME AFECTA !</a:t>
            </a:r>
          </a:p>
          <a:p>
            <a:pPr>
              <a:defRPr/>
            </a:pPr>
            <a:r>
              <a:rPr lang="es-ES" sz="2800" dirty="0" smtClean="0">
                <a:cs typeface="+mn-cs"/>
              </a:rPr>
              <a:t>Todo es exactamente como debería ser.</a:t>
            </a:r>
          </a:p>
          <a:p>
            <a:pPr>
              <a:defRPr/>
            </a:pPr>
            <a:r>
              <a:rPr lang="es-ES" sz="2800" dirty="0" smtClean="0">
                <a:cs typeface="+mn-cs"/>
              </a:rPr>
              <a:t>Todo ser humano se equivoca.</a:t>
            </a:r>
          </a:p>
          <a:p>
            <a:pPr>
              <a:defRPr/>
            </a:pPr>
            <a:r>
              <a:rPr lang="es-ES" sz="2800" dirty="0" smtClean="0">
                <a:cs typeface="+mn-cs"/>
              </a:rPr>
              <a:t>Una discusión es cosa de dos.</a:t>
            </a:r>
          </a:p>
          <a:p>
            <a:pPr>
              <a:defRPr/>
            </a:pPr>
            <a:r>
              <a:rPr lang="es-ES" sz="2800" dirty="0" smtClean="0">
                <a:cs typeface="+mn-cs"/>
              </a:rPr>
              <a:t>La razón inicial se halla inmersa en el pasado.</a:t>
            </a:r>
          </a:p>
          <a:p>
            <a:pPr>
              <a:defRPr/>
            </a:pPr>
            <a:r>
              <a:rPr lang="es-ES" sz="2800" dirty="0" smtClean="0">
                <a:cs typeface="+mn-cs"/>
              </a:rPr>
              <a:t>NOS SENTIMOS EN FUNCIÓN DE COMO PENSAMOS.</a:t>
            </a:r>
          </a:p>
        </p:txBody>
      </p:sp>
      <p:sp>
        <p:nvSpPr>
          <p:cNvPr id="4" name="AutoShape 12" descr="Resultado de imagen para salto al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86" name="Picture 14" descr="http://www.presentastico.com/wp-content/uploads/2010/11/800px-Fosbu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44"/>
          <a:stretch/>
        </p:blipFill>
        <p:spPr bwMode="auto">
          <a:xfrm>
            <a:off x="5508104" y="1502417"/>
            <a:ext cx="3240360" cy="41764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67544" y="476672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s-CO" sz="3600" b="1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ómo suscitar el pensamiento Racional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695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75856" y="1484784"/>
            <a:ext cx="5598368" cy="4289648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A. Escriba como fue la realidad.</a:t>
            </a:r>
          </a:p>
          <a:p>
            <a:pPr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B. Escriba su lenguaje interior.</a:t>
            </a:r>
          </a:p>
          <a:p>
            <a:pPr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C. Concéntrese en su respuesta emocional.</a:t>
            </a:r>
          </a:p>
          <a:p>
            <a:pPr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D. Discuta y varíe su lenguaje interior.</a:t>
            </a:r>
          </a:p>
          <a:p>
            <a:pPr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    - Elija la idea irracional.</a:t>
            </a:r>
          </a:p>
          <a:p>
            <a:pPr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    - Existe soporte racional para esta idea ?</a:t>
            </a:r>
          </a:p>
          <a:p>
            <a:pPr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    - Evidencias sobre la falsedad de la idea.</a:t>
            </a:r>
          </a:p>
          <a:p>
            <a:pPr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    - Evidencias sobre la certeza de la idea.</a:t>
            </a:r>
          </a:p>
          <a:p>
            <a:pPr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    - ¿ Qué es lo peor que puede ocurrir ?</a:t>
            </a:r>
          </a:p>
          <a:p>
            <a:pPr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    - ¿ Qué cosas buenas podrían ocurrir ?</a:t>
            </a:r>
          </a:p>
          <a:p>
            <a:pPr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E. Sustituya el lenguaje interior por otro.   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51520" y="404664"/>
            <a:ext cx="864096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asos para eliminar ideas Irracionales </a:t>
            </a:r>
            <a:endParaRPr lang="es-CO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827584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31753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826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2060848"/>
            <a:ext cx="4800600" cy="220407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_tradnl" sz="4000" dirty="0" smtClean="0">
                <a:solidFill>
                  <a:srgbClr val="4D4D4D"/>
                </a:solidFill>
                <a:cs typeface="+mn-cs"/>
              </a:rPr>
              <a:t>Registro y auto observación</a:t>
            </a:r>
          </a:p>
          <a:p>
            <a:pPr eaLnBrk="1" hangingPunct="1">
              <a:defRPr/>
            </a:pPr>
            <a:r>
              <a:rPr lang="es-ES_tradnl" sz="4000" dirty="0" smtClean="0">
                <a:solidFill>
                  <a:srgbClr val="4D4D4D"/>
                </a:solidFill>
                <a:cs typeface="+mn-cs"/>
              </a:rPr>
              <a:t>Debate racional cognitivo.</a:t>
            </a:r>
          </a:p>
          <a:p>
            <a:pPr marL="0" indent="0" eaLnBrk="1" hangingPunct="1">
              <a:buNone/>
              <a:defRPr/>
            </a:pPr>
            <a:endParaRPr lang="es-ES_tradnl" sz="4000" dirty="0" smtClean="0">
              <a:solidFill>
                <a:srgbClr val="4D4D4D"/>
              </a:solidFill>
              <a:cs typeface="+mn-cs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51520" y="404664"/>
            <a:ext cx="864096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écnicas </a:t>
            </a:r>
            <a:r>
              <a:rPr lang="es-CO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para modificar los pensamientos 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467544" y="1052736"/>
            <a:ext cx="813690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33" name="Picture 13" descr="http://www.cei.org.ni/notiexport/No202/images/ca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75" y="2132856"/>
            <a:ext cx="3312994" cy="299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4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7208" y="1772816"/>
            <a:ext cx="7469584" cy="46482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dirty="0" smtClean="0">
                <a:cs typeface="+mn-cs"/>
              </a:rPr>
              <a:t>Qué ocurrió inmediatamente antes de que el pensamiento tuviera lugar?</a:t>
            </a:r>
          </a:p>
          <a:p>
            <a:pPr eaLnBrk="1" hangingPunct="1">
              <a:defRPr/>
            </a:pPr>
            <a:r>
              <a:rPr lang="es-ES_tradnl" sz="2800" dirty="0" smtClean="0">
                <a:cs typeface="+mn-cs"/>
              </a:rPr>
              <a:t>Qué pasó por mi mente?</a:t>
            </a:r>
          </a:p>
          <a:p>
            <a:pPr eaLnBrk="1" hangingPunct="1">
              <a:defRPr/>
            </a:pPr>
            <a:r>
              <a:rPr lang="es-ES_tradnl" sz="2800" dirty="0" smtClean="0">
                <a:cs typeface="+mn-cs"/>
              </a:rPr>
              <a:t>Qué sentí después del pensamiento?</a:t>
            </a:r>
          </a:p>
          <a:p>
            <a:pPr eaLnBrk="1" hangingPunct="1">
              <a:defRPr/>
            </a:pPr>
            <a:r>
              <a:rPr lang="es-ES_tradnl" sz="2800" dirty="0" smtClean="0">
                <a:cs typeface="+mn-cs"/>
              </a:rPr>
              <a:t>Qué hice o cual fue mi pensamiento posterior al pensamiento?</a:t>
            </a:r>
          </a:p>
          <a:p>
            <a:pPr eaLnBrk="1" hangingPunct="1">
              <a:defRPr/>
            </a:pPr>
            <a:r>
              <a:rPr lang="es-ES_tradnl" sz="2800" dirty="0" smtClean="0">
                <a:cs typeface="+mn-cs"/>
              </a:rPr>
              <a:t>Que pasó después de mi comportamiento?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1520" y="404664"/>
            <a:ext cx="864096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egistro y Autoobservación</a:t>
            </a:r>
            <a:endParaRPr lang="es-CO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7544" y="1052736"/>
            <a:ext cx="813690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8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365104"/>
            <a:ext cx="9144000" cy="93610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" name="2 Grupo"/>
          <p:cNvGrpSpPr/>
          <p:nvPr/>
        </p:nvGrpSpPr>
        <p:grpSpPr>
          <a:xfrm>
            <a:off x="458456" y="4507218"/>
            <a:ext cx="8136904" cy="685969"/>
            <a:chOff x="770856" y="3050694"/>
            <a:chExt cx="2429785" cy="398571"/>
          </a:xfrm>
        </p:grpSpPr>
        <p:sp>
          <p:nvSpPr>
            <p:cNvPr id="4" name="3 Rectángulo"/>
            <p:cNvSpPr/>
            <p:nvPr/>
          </p:nvSpPr>
          <p:spPr>
            <a:xfrm>
              <a:off x="784321" y="3184132"/>
              <a:ext cx="2416320" cy="2651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770856" y="3050694"/>
              <a:ext cx="2416320" cy="265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293" tIns="0" rIns="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5400" b="1" dirty="0">
                  <a:solidFill>
                    <a:schemeClr val="bg1"/>
                  </a:solidFill>
                </a:rPr>
                <a:t>C. Ganándole al </a:t>
              </a:r>
              <a:r>
                <a:rPr lang="es-CO" sz="5400" b="1" dirty="0" smtClean="0">
                  <a:solidFill>
                    <a:schemeClr val="bg1"/>
                  </a:solidFill>
                </a:rPr>
                <a:t>estrés</a:t>
              </a:r>
              <a:endParaRPr lang="es-CO" sz="54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99" y="260648"/>
            <a:ext cx="4244601" cy="41044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469" y="3200400"/>
            <a:ext cx="7648971" cy="41148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s-ES_tradnl" sz="2800" dirty="0" smtClean="0">
                <a:cs typeface="+mn-cs"/>
              </a:rPr>
              <a:t>El análisis que hagas para atacar los pensamientos debe tener en cuenta tres aspectos:</a:t>
            </a:r>
          </a:p>
          <a:p>
            <a:pPr algn="just" eaLnBrk="1" hangingPunct="1">
              <a:defRPr/>
            </a:pPr>
            <a:r>
              <a:rPr lang="es-ES_tradnl" sz="2800" dirty="0" smtClean="0">
                <a:cs typeface="+mn-cs"/>
              </a:rPr>
              <a:t>Evidencia empírica del pensamiento.</a:t>
            </a:r>
          </a:p>
          <a:p>
            <a:pPr algn="just" eaLnBrk="1" hangingPunct="1">
              <a:defRPr/>
            </a:pPr>
            <a:r>
              <a:rPr lang="es-ES_tradnl" sz="2800" dirty="0" smtClean="0">
                <a:cs typeface="+mn-cs"/>
              </a:rPr>
              <a:t>Consistencia lógica del pensamiento</a:t>
            </a:r>
          </a:p>
          <a:p>
            <a:pPr algn="just" eaLnBrk="1" hangingPunct="1">
              <a:defRPr/>
            </a:pPr>
            <a:r>
              <a:rPr lang="es-ES_tradnl" sz="2800" dirty="0" smtClean="0">
                <a:cs typeface="+mn-cs"/>
              </a:rPr>
              <a:t>Efectos pragmáticos del pensamiento. </a:t>
            </a:r>
          </a:p>
          <a:p>
            <a:pPr algn="just" eaLnBrk="1" hangingPunct="1">
              <a:buFontTx/>
              <a:buNone/>
              <a:defRPr/>
            </a:pPr>
            <a:endParaRPr lang="es-ES_tradnl" sz="2800" dirty="0" smtClean="0">
              <a:cs typeface="+mn-cs"/>
            </a:endParaRP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5532438" y="590073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s-ES_tradnl" sz="1400" b="1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48133" name="Picture 5" descr="cerebr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19050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51520" y="404664"/>
            <a:ext cx="864096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ebate Racional Cognitivo</a:t>
            </a:r>
            <a:endParaRPr lang="es-CO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467544" y="1052736"/>
            <a:ext cx="813690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368" y="3269010"/>
            <a:ext cx="8291264" cy="372881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_tradnl" sz="2800" b="1" dirty="0" smtClean="0">
                <a:cs typeface="+mn-cs"/>
              </a:rPr>
              <a:t>La evidencia de que dispongo apoya o contradice mi pensamiento?</a:t>
            </a:r>
          </a:p>
          <a:p>
            <a:pPr algn="ctr" eaLnBrk="1" hangingPunct="1">
              <a:buFontTx/>
              <a:buNone/>
              <a:defRPr/>
            </a:pPr>
            <a:r>
              <a:rPr lang="es-ES_tradnl" sz="2800" dirty="0" smtClean="0">
                <a:cs typeface="+mn-cs"/>
              </a:rPr>
              <a:t>   Si haces del debate basado en la evidencia una costumbre, un número considerable de malos pensamientos dejarán de molestarte. Ningún esquema o creencia puede convencerte sin tu convencimiento.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51520" y="404664"/>
            <a:ext cx="864096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ebate Empírico</a:t>
            </a:r>
            <a:endParaRPr lang="es-CO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467544" y="1052736"/>
            <a:ext cx="813690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91" y="1268760"/>
            <a:ext cx="22098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97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539750" y="1403479"/>
            <a:ext cx="789305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 b="1" dirty="0" smtClean="0">
                <a:cs typeface="+mn-cs"/>
              </a:rPr>
              <a:t>Cuál </a:t>
            </a:r>
            <a:r>
              <a:rPr lang="es-MX" sz="2800" b="1" dirty="0">
                <a:cs typeface="+mn-cs"/>
              </a:rPr>
              <a:t>es la lógica que estoy utilizando? 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2800" b="1" dirty="0">
                <a:cs typeface="+mn-cs"/>
              </a:rPr>
              <a:t>O 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2800" b="1" dirty="0">
                <a:cs typeface="+mn-cs"/>
              </a:rPr>
              <a:t>Cómo llegué a esta conclusión?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2800" b="1" dirty="0" smtClean="0">
                <a:cs typeface="+mn-cs"/>
              </a:rPr>
              <a:t>La </a:t>
            </a:r>
            <a:r>
              <a:rPr lang="es-MX" sz="2800" b="1" dirty="0">
                <a:cs typeface="+mn-cs"/>
              </a:rPr>
              <a:t>estructura irracional más común en la que se sustenta un pensamiento ilógico suele estar en las premisas falsas y-o en definiciones erróneas de las cuales partimos, ya que si estas son inexactas, la conclusión también lo será</a:t>
            </a:r>
            <a:r>
              <a:rPr lang="es-MX" sz="2800" b="1" dirty="0" smtClean="0">
                <a:cs typeface="+mn-cs"/>
              </a:rPr>
              <a:t>.</a:t>
            </a:r>
            <a:endParaRPr lang="es-ES" dirty="0"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404664"/>
            <a:ext cx="864096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ebate Lógico</a:t>
            </a:r>
            <a:endParaRPr lang="es-CO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052736"/>
            <a:ext cx="813690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8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406400" y="922069"/>
            <a:ext cx="8256588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s-MX" sz="2800" b="1" dirty="0"/>
          </a:p>
          <a:p>
            <a:pPr algn="ctr">
              <a:spcBef>
                <a:spcPct val="50000"/>
              </a:spcBef>
              <a:defRPr/>
            </a:pPr>
            <a:r>
              <a:rPr lang="es-MX" sz="2400" b="1" dirty="0" smtClean="0">
                <a:cs typeface="+mn-cs"/>
              </a:rPr>
              <a:t>A </a:t>
            </a:r>
            <a:r>
              <a:rPr lang="es-MX" sz="2400" b="1" dirty="0">
                <a:cs typeface="+mn-cs"/>
              </a:rPr>
              <a:t>donde me llevará esta manera de pensar?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2400" b="1" dirty="0">
                <a:cs typeface="+mn-cs"/>
              </a:rPr>
              <a:t>De que forma estos pensamientos podrán ayudarme a tener una vida más placentera y productiva?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2400" b="1" dirty="0">
                <a:cs typeface="+mn-cs"/>
              </a:rPr>
              <a:t>Qué pasaría si pudiera cambiar mis pensamientos negativos por otras más saludables y funcionales?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2400" b="1" dirty="0">
                <a:cs typeface="+mn-cs"/>
              </a:rPr>
              <a:t>Concentrarse en ver la utilidad del pensamiento, en sus ventajas y desventajas, a corto y mediano plazo. Pensar hacia delante, a ser práctico, evaluar en términos de costo beneficio cualquier pensamiento o acción, a ver lo absurdo, inútil o peligroso de tus comportamientos</a:t>
            </a:r>
            <a:r>
              <a:rPr lang="es-MX" sz="2400" b="1" dirty="0" smtClean="0">
                <a:cs typeface="+mn-cs"/>
              </a:rPr>
              <a:t>.</a:t>
            </a:r>
            <a:r>
              <a:rPr lang="es-ES" dirty="0" smtClean="0">
                <a:cs typeface="+mn-cs"/>
              </a:rPr>
              <a:t> </a:t>
            </a:r>
            <a:endParaRPr lang="es-ES" dirty="0">
              <a:cs typeface="+mn-cs"/>
            </a:endParaRP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51520" y="404664"/>
            <a:ext cx="864096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ebate Pragmático</a:t>
            </a:r>
            <a:endParaRPr lang="es-CO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7544" y="1052736"/>
            <a:ext cx="813690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69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3239292" y="874812"/>
            <a:ext cx="3889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CO" altLang="es-CO" sz="4000" dirty="0"/>
              <a:t>Cuerpo relajado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3409267" y="2636912"/>
            <a:ext cx="35494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CO" altLang="es-CO" sz="4000" dirty="0"/>
              <a:t>Mente  relajada</a:t>
            </a:r>
          </a:p>
        </p:txBody>
      </p:sp>
      <p:sp>
        <p:nvSpPr>
          <p:cNvPr id="5" name="4 Más"/>
          <p:cNvSpPr/>
          <p:nvPr/>
        </p:nvSpPr>
        <p:spPr>
          <a:xfrm>
            <a:off x="4716462" y="1742384"/>
            <a:ext cx="935038" cy="7191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6" name="5 Igual que"/>
          <p:cNvSpPr/>
          <p:nvPr/>
        </p:nvSpPr>
        <p:spPr>
          <a:xfrm>
            <a:off x="4572000" y="3645272"/>
            <a:ext cx="1223963" cy="431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717426" y="4087912"/>
            <a:ext cx="82470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CO" altLang="es-CO" sz="4000"/>
              <a:t>Sensación de placer que dispone a la buena energía…a los pensamientos positivos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053" y="1228824"/>
            <a:ext cx="2961214" cy="285908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30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lub.playtown.com.ar/estarbien/wp-content/uploads/2015/05/respiracion-tumbad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53577"/>
            <a:ext cx="4412961" cy="28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252413" y="4508500"/>
            <a:ext cx="316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>
                <a:latin typeface="Verdana" charset="0"/>
                <a:cs typeface="+mn-cs"/>
              </a:rPr>
              <a:t>Imaginación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6228184" y="3646041"/>
            <a:ext cx="3097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>
                <a:latin typeface="Verdana" charset="0"/>
                <a:cs typeface="+mn-cs"/>
              </a:rPr>
              <a:t>Respiración</a:t>
            </a:r>
            <a:endParaRPr lang="es-ES" sz="3200" dirty="0">
              <a:latin typeface="Verdana" charset="0"/>
              <a:cs typeface="+mn-cs"/>
            </a:endParaRPr>
          </a:p>
        </p:txBody>
      </p:sp>
      <p:sp>
        <p:nvSpPr>
          <p:cNvPr id="368644" name="Rectangle 4"/>
          <p:cNvSpPr>
            <a:spLocks noChangeArrowheads="1"/>
          </p:cNvSpPr>
          <p:nvPr/>
        </p:nvSpPr>
        <p:spPr bwMode="auto">
          <a:xfrm>
            <a:off x="1909763" y="260350"/>
            <a:ext cx="5327650" cy="1136650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400" b="1">
                <a:solidFill>
                  <a:schemeClr val="accent1"/>
                </a:solidFill>
                <a:latin typeface="Verdana" charset="0"/>
                <a:cs typeface="+mn-cs"/>
              </a:rPr>
              <a:t>CONOCIMIENTO</a:t>
            </a:r>
          </a:p>
          <a:p>
            <a:pPr algn="ctr">
              <a:defRPr/>
            </a:pPr>
            <a:r>
              <a:rPr lang="es-ES" sz="3400" b="1">
                <a:solidFill>
                  <a:schemeClr val="accent1"/>
                </a:solidFill>
                <a:latin typeface="Verdana" charset="0"/>
                <a:cs typeface="+mn-cs"/>
              </a:rPr>
              <a:t> DEL CUERPO</a:t>
            </a:r>
            <a:endParaRPr lang="es-ES" sz="3400">
              <a:solidFill>
                <a:schemeClr val="accent1"/>
              </a:solidFill>
              <a:latin typeface="Verdana" charset="0"/>
              <a:cs typeface="+mn-cs"/>
            </a:endParaRPr>
          </a:p>
        </p:txBody>
      </p:sp>
      <p:sp>
        <p:nvSpPr>
          <p:cNvPr id="368645" name="Rectangle 5"/>
          <p:cNvSpPr>
            <a:spLocks noChangeArrowheads="1"/>
          </p:cNvSpPr>
          <p:nvPr/>
        </p:nvSpPr>
        <p:spPr bwMode="auto">
          <a:xfrm>
            <a:off x="395288" y="1989138"/>
            <a:ext cx="256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>
                <a:latin typeface="Verdana" charset="0"/>
                <a:cs typeface="+mn-cs"/>
              </a:rPr>
              <a:t>Relajación</a:t>
            </a:r>
          </a:p>
          <a:p>
            <a:pPr>
              <a:defRPr/>
            </a:pPr>
            <a:r>
              <a:rPr lang="es-ES" sz="3200" b="1">
                <a:latin typeface="Verdana" charset="0"/>
                <a:cs typeface="+mn-cs"/>
              </a:rPr>
              <a:t> muscular</a:t>
            </a:r>
          </a:p>
        </p:txBody>
      </p:sp>
      <p:sp>
        <p:nvSpPr>
          <p:cNvPr id="368646" name="Rectangle 6"/>
          <p:cNvSpPr>
            <a:spLocks noChangeArrowheads="1"/>
          </p:cNvSpPr>
          <p:nvPr/>
        </p:nvSpPr>
        <p:spPr bwMode="auto">
          <a:xfrm>
            <a:off x="6300788" y="1852613"/>
            <a:ext cx="2670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>
                <a:latin typeface="Verdana" charset="0"/>
                <a:cs typeface="+mn-cs"/>
              </a:rPr>
              <a:t>Meditación</a:t>
            </a:r>
          </a:p>
        </p:txBody>
      </p:sp>
      <p:sp>
        <p:nvSpPr>
          <p:cNvPr id="368647" name="Rectangle 7"/>
          <p:cNvSpPr>
            <a:spLocks noChangeArrowheads="1"/>
          </p:cNvSpPr>
          <p:nvPr/>
        </p:nvSpPr>
        <p:spPr bwMode="auto">
          <a:xfrm>
            <a:off x="3668713" y="5118100"/>
            <a:ext cx="35877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>
                <a:latin typeface="Verdana" charset="0"/>
                <a:cs typeface="+mn-cs"/>
              </a:rPr>
              <a:t>Técnicas de</a:t>
            </a:r>
          </a:p>
          <a:p>
            <a:pPr algn="ctr">
              <a:defRPr/>
            </a:pPr>
            <a:r>
              <a:rPr lang="es-ES" sz="3200" b="1">
                <a:latin typeface="Verdana" charset="0"/>
                <a:cs typeface="+mn-cs"/>
              </a:rPr>
              <a:t> afrontamiento</a:t>
            </a:r>
            <a:endParaRPr lang="es-CO" sz="3200" b="1">
              <a:latin typeface="Verdana" charset="0"/>
              <a:cs typeface="+mn-cs"/>
            </a:endParaRPr>
          </a:p>
        </p:txBody>
      </p:sp>
      <p:sp>
        <p:nvSpPr>
          <p:cNvPr id="368649" name="AutoShape 9"/>
          <p:cNvSpPr>
            <a:spLocks noChangeArrowheads="1"/>
          </p:cNvSpPr>
          <p:nvPr/>
        </p:nvSpPr>
        <p:spPr bwMode="auto">
          <a:xfrm>
            <a:off x="323850" y="1916113"/>
            <a:ext cx="2665413" cy="11525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68650" name="AutoShape 10"/>
          <p:cNvSpPr>
            <a:spLocks noChangeArrowheads="1"/>
          </p:cNvSpPr>
          <p:nvPr/>
        </p:nvSpPr>
        <p:spPr bwMode="auto">
          <a:xfrm>
            <a:off x="6231359" y="3573016"/>
            <a:ext cx="2808287" cy="7921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68651" name="AutoShape 11"/>
          <p:cNvSpPr>
            <a:spLocks noChangeArrowheads="1"/>
          </p:cNvSpPr>
          <p:nvPr/>
        </p:nvSpPr>
        <p:spPr bwMode="auto">
          <a:xfrm>
            <a:off x="6227763" y="1806575"/>
            <a:ext cx="2808287" cy="7921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68652" name="AutoShape 12"/>
          <p:cNvSpPr>
            <a:spLocks noChangeArrowheads="1"/>
          </p:cNvSpPr>
          <p:nvPr/>
        </p:nvSpPr>
        <p:spPr bwMode="auto">
          <a:xfrm>
            <a:off x="3852863" y="5157788"/>
            <a:ext cx="3346450" cy="10080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68653" name="AutoShape 13"/>
          <p:cNvSpPr>
            <a:spLocks noChangeArrowheads="1"/>
          </p:cNvSpPr>
          <p:nvPr/>
        </p:nvSpPr>
        <p:spPr bwMode="auto">
          <a:xfrm>
            <a:off x="179388" y="4292600"/>
            <a:ext cx="3168650" cy="8651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52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800" smtClean="0">
                <a:cs typeface="+mj-cs"/>
              </a:rPr>
              <a:t>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0256" y="476200"/>
            <a:ext cx="3847728" cy="6324600"/>
          </a:xfrm>
        </p:spPr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Conocimiento del cuerpo:</a:t>
            </a:r>
            <a:r>
              <a:rPr lang="es-ES" sz="2000" dirty="0" smtClean="0">
                <a:latin typeface="Arial" charset="0"/>
                <a:cs typeface="+mn-cs"/>
              </a:rPr>
              <a:t> Para identificar las áreas de tensión existentes.</a:t>
            </a:r>
          </a:p>
          <a:p>
            <a:pPr algn="just">
              <a:buFontTx/>
              <a:buNone/>
              <a:defRPr/>
            </a:pPr>
            <a:endParaRPr lang="es-ES" sz="2000" b="1" dirty="0" smtClean="0">
              <a:latin typeface="Arial" charset="0"/>
              <a:cs typeface="+mn-cs"/>
            </a:endParaRPr>
          </a:p>
          <a:p>
            <a:pPr algn="just"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Relajación muscular:</a:t>
            </a:r>
          </a:p>
          <a:p>
            <a:pPr algn="just"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   </a:t>
            </a:r>
            <a:r>
              <a:rPr lang="es-ES" sz="2000" dirty="0" smtClean="0">
                <a:latin typeface="Arial" charset="0"/>
                <a:cs typeface="+mn-cs"/>
              </a:rPr>
              <a:t>  Actúa sobre la tensión m., ansiedad, insomnio, </a:t>
            </a:r>
            <a:r>
              <a:rPr lang="es-ES" sz="2000" dirty="0" err="1" smtClean="0">
                <a:latin typeface="Arial" charset="0"/>
                <a:cs typeface="+mn-cs"/>
              </a:rPr>
              <a:t>fatíga</a:t>
            </a:r>
            <a:r>
              <a:rPr lang="es-ES" sz="2000" dirty="0" smtClean="0">
                <a:latin typeface="Arial" charset="0"/>
                <a:cs typeface="+mn-cs"/>
              </a:rPr>
              <a:t>,  </a:t>
            </a:r>
            <a:r>
              <a:rPr lang="es-ES" sz="2000" dirty="0" err="1" smtClean="0">
                <a:latin typeface="Arial" charset="0"/>
                <a:cs typeface="+mn-cs"/>
              </a:rPr>
              <a:t>fatíga</a:t>
            </a:r>
            <a:r>
              <a:rPr lang="es-ES" sz="2000" dirty="0" smtClean="0">
                <a:latin typeface="Arial" charset="0"/>
                <a:cs typeface="+mn-cs"/>
              </a:rPr>
              <a:t>, colón irritable, dolor de cuello y espalda, fobias moderadas, espasmos, tartamudeo, tics.</a:t>
            </a:r>
          </a:p>
          <a:p>
            <a:pPr algn="just">
              <a:buFontTx/>
              <a:buNone/>
              <a:defRPr/>
            </a:pPr>
            <a:endParaRPr lang="es-ES" sz="2000" b="1" dirty="0" smtClean="0">
              <a:latin typeface="Arial" charset="0"/>
              <a:cs typeface="+mn-cs"/>
            </a:endParaRPr>
          </a:p>
          <a:p>
            <a:pPr algn="just"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Imaginación:</a:t>
            </a:r>
          </a:p>
          <a:p>
            <a:pPr algn="just"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     </a:t>
            </a:r>
            <a:r>
              <a:rPr lang="es-ES" sz="2000" dirty="0" smtClean="0">
                <a:latin typeface="Arial" charset="0"/>
                <a:cs typeface="+mn-cs"/>
              </a:rPr>
              <a:t>Dolores de cabeza, dolor crónico, espasmos, ansiedad</a:t>
            </a:r>
            <a:r>
              <a:rPr lang="es-ES" sz="2000" b="1" dirty="0" smtClean="0">
                <a:latin typeface="Arial" charset="0"/>
                <a:cs typeface="+mn-cs"/>
              </a:rPr>
              <a:t> </a:t>
            </a:r>
            <a:r>
              <a:rPr lang="es-ES" sz="2000" dirty="0" smtClean="0">
                <a:latin typeface="Arial" charset="0"/>
                <a:cs typeface="+mn-cs"/>
              </a:rPr>
              <a:t>enfermedades asociadas a estrés</a:t>
            </a:r>
          </a:p>
          <a:p>
            <a:pPr algn="just">
              <a:buFontTx/>
              <a:buNone/>
              <a:defRPr/>
            </a:pPr>
            <a:endParaRPr lang="es-ES" sz="2000" b="1" dirty="0" smtClean="0">
              <a:latin typeface="Arial" charset="0"/>
              <a:cs typeface="+mn-cs"/>
            </a:endParaRPr>
          </a:p>
          <a:p>
            <a:pPr algn="just">
              <a:buFontTx/>
              <a:buNone/>
              <a:defRPr/>
            </a:pPr>
            <a:endParaRPr lang="es-ES" sz="2000" dirty="0" smtClean="0">
              <a:latin typeface="Arial" charset="0"/>
              <a:cs typeface="+mn-cs"/>
            </a:endParaRPr>
          </a:p>
          <a:p>
            <a:pPr algn="just">
              <a:buFontTx/>
              <a:buNone/>
              <a:defRPr/>
            </a:pPr>
            <a:endParaRPr lang="es-ES" sz="2000" dirty="0" smtClean="0">
              <a:latin typeface="Arial" charset="0"/>
              <a:cs typeface="+mn-cs"/>
            </a:endParaRPr>
          </a:p>
          <a:p>
            <a:pPr algn="just">
              <a:buFontTx/>
              <a:buNone/>
              <a:defRPr/>
            </a:pPr>
            <a:endParaRPr lang="es-ES" sz="2000" dirty="0" smtClean="0">
              <a:latin typeface="Arial" charset="0"/>
              <a:cs typeface="+mn-cs"/>
            </a:endParaRPr>
          </a:p>
          <a:p>
            <a:pPr algn="just">
              <a:buFontTx/>
              <a:buNone/>
              <a:defRPr/>
            </a:pPr>
            <a:endParaRPr lang="es-ES" sz="2000" dirty="0" smtClean="0">
              <a:latin typeface="Arial" charset="0"/>
              <a:cs typeface="+mn-cs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3656" y="476200"/>
            <a:ext cx="3824808" cy="6553200"/>
          </a:xfrm>
        </p:spPr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Meditación:</a:t>
            </a:r>
          </a:p>
          <a:p>
            <a:pPr algn="just"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     </a:t>
            </a:r>
            <a:r>
              <a:rPr lang="es-ES" sz="2000" dirty="0" smtClean="0">
                <a:latin typeface="Arial" charset="0"/>
                <a:cs typeface="+mn-cs"/>
              </a:rPr>
              <a:t>Actúa sobre hipertensión, enfermedades del corazón apoplejías, </a:t>
            </a:r>
            <a:r>
              <a:rPr lang="es-ES" sz="2000" dirty="0" err="1" smtClean="0">
                <a:latin typeface="Arial" charset="0"/>
                <a:cs typeface="+mn-cs"/>
              </a:rPr>
              <a:t>obsesividad</a:t>
            </a:r>
            <a:r>
              <a:rPr lang="es-ES" sz="2000" dirty="0" smtClean="0">
                <a:latin typeface="Arial" charset="0"/>
                <a:cs typeface="+mn-cs"/>
              </a:rPr>
              <a:t>, ansiedad, depresión. Mejora la concentración.</a:t>
            </a:r>
          </a:p>
          <a:p>
            <a:pPr algn="just">
              <a:buFontTx/>
              <a:buNone/>
              <a:defRPr/>
            </a:pPr>
            <a:endParaRPr lang="es-ES" sz="2000" b="1" dirty="0" smtClean="0">
              <a:latin typeface="Arial" charset="0"/>
              <a:cs typeface="+mn-cs"/>
            </a:endParaRPr>
          </a:p>
          <a:p>
            <a:pPr algn="just"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Técnicas de afrontamiento:</a:t>
            </a:r>
          </a:p>
          <a:p>
            <a:pPr algn="just"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     </a:t>
            </a:r>
            <a:r>
              <a:rPr lang="es-ES" sz="2000" dirty="0" smtClean="0">
                <a:latin typeface="Arial" charset="0"/>
                <a:cs typeface="+mn-cs"/>
              </a:rPr>
              <a:t>Dan autocontrol ante situaciones estresantes. Fobias, temores específicos.</a:t>
            </a:r>
            <a:endParaRPr lang="es-ES" sz="2000" b="1" dirty="0" smtClean="0">
              <a:latin typeface="Arial" charset="0"/>
              <a:cs typeface="+mn-cs"/>
            </a:endParaRPr>
          </a:p>
          <a:p>
            <a:pPr algn="just">
              <a:buFontTx/>
              <a:buNone/>
              <a:defRPr/>
            </a:pPr>
            <a:endParaRPr lang="es-ES" sz="2000" b="1" dirty="0" smtClean="0">
              <a:latin typeface="Arial" charset="0"/>
              <a:cs typeface="+mn-cs"/>
            </a:endParaRPr>
          </a:p>
          <a:p>
            <a:pPr algn="just"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Respiración: </a:t>
            </a:r>
          </a:p>
          <a:p>
            <a:pPr algn="just"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    </a:t>
            </a:r>
            <a:r>
              <a:rPr lang="es-ES" sz="2000" dirty="0" smtClean="0">
                <a:latin typeface="Arial" charset="0"/>
                <a:cs typeface="+mn-cs"/>
              </a:rPr>
              <a:t>Actúa sobre la depresión, </a:t>
            </a:r>
            <a:r>
              <a:rPr lang="es-ES" sz="2000" dirty="0" err="1" smtClean="0">
                <a:latin typeface="Arial" charset="0"/>
                <a:cs typeface="+mn-cs"/>
              </a:rPr>
              <a:t>apnéa</a:t>
            </a:r>
            <a:r>
              <a:rPr lang="es-ES" sz="2000" dirty="0" smtClean="0">
                <a:latin typeface="Arial" charset="0"/>
                <a:cs typeface="+mn-cs"/>
              </a:rPr>
              <a:t>, irritabilidad ansiedad</a:t>
            </a:r>
          </a:p>
          <a:p>
            <a:pPr algn="just">
              <a:buFontTx/>
              <a:buNone/>
              <a:defRPr/>
            </a:pPr>
            <a:r>
              <a:rPr lang="es-ES" sz="2000" dirty="0" smtClean="0">
                <a:latin typeface="Arial" charset="0"/>
                <a:cs typeface="+mn-cs"/>
              </a:rPr>
              <a:t>    hiperventilación.</a:t>
            </a:r>
            <a:endParaRPr lang="es-ES" sz="2000" b="1" dirty="0" smtClean="0">
              <a:latin typeface="Arial" charset="0"/>
              <a:cs typeface="+mn-cs"/>
            </a:endParaRPr>
          </a:p>
          <a:p>
            <a:pPr algn="just">
              <a:buFontTx/>
              <a:buNone/>
              <a:defRPr/>
            </a:pPr>
            <a:endParaRPr lang="es-ES" sz="2000" dirty="0" smtClean="0">
              <a:latin typeface="Arial" charset="0"/>
              <a:cs typeface="+mn-cs"/>
            </a:endParaRPr>
          </a:p>
          <a:p>
            <a:pPr algn="just">
              <a:buFontTx/>
              <a:buNone/>
              <a:defRPr/>
            </a:pPr>
            <a:r>
              <a:rPr lang="es-ES" sz="2000" b="1" dirty="0" smtClean="0">
                <a:latin typeface="Arial" charset="0"/>
                <a:cs typeface="+mn-cs"/>
              </a:rPr>
              <a:t> 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802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AutoShape 2"/>
          <p:cNvSpPr>
            <a:spLocks noChangeArrowheads="1"/>
          </p:cNvSpPr>
          <p:nvPr/>
        </p:nvSpPr>
        <p:spPr bwMode="auto">
          <a:xfrm>
            <a:off x="3492500" y="4076700"/>
            <a:ext cx="2808288" cy="5048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3443288" y="3716338"/>
            <a:ext cx="28559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s-MX" sz="2800">
              <a:latin typeface="Verdana" charset="0"/>
              <a:cs typeface="+mn-cs"/>
            </a:endParaRPr>
          </a:p>
          <a:p>
            <a:pPr algn="ctr">
              <a:defRPr/>
            </a:pPr>
            <a:r>
              <a:rPr lang="es-MX" sz="2000" b="1">
                <a:solidFill>
                  <a:schemeClr val="bg1"/>
                </a:solidFill>
                <a:latin typeface="Verdana" charset="0"/>
                <a:cs typeface="+mn-cs"/>
              </a:rPr>
              <a:t>DISTORSIONADOS</a:t>
            </a:r>
            <a:endParaRPr lang="es-CO" sz="2000" b="1">
              <a:solidFill>
                <a:schemeClr val="bg1"/>
              </a:solidFill>
              <a:latin typeface="Verdana" charset="0"/>
              <a:cs typeface="+mn-cs"/>
            </a:endParaRPr>
          </a:p>
        </p:txBody>
      </p:sp>
      <p:sp>
        <p:nvSpPr>
          <p:cNvPr id="354309" name="Rectangle 5"/>
          <p:cNvSpPr>
            <a:spLocks noChangeArrowheads="1"/>
          </p:cNvSpPr>
          <p:nvPr/>
        </p:nvSpPr>
        <p:spPr bwMode="auto">
          <a:xfrm>
            <a:off x="846138" y="1196975"/>
            <a:ext cx="1422400" cy="519113"/>
          </a:xfrm>
          <a:prstGeom prst="rect">
            <a:avLst/>
          </a:prstGeom>
          <a:solidFill>
            <a:srgbClr val="FFE8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>
                <a:latin typeface="Verdana" charset="0"/>
                <a:cs typeface="+mn-cs"/>
              </a:rPr>
              <a:t>Filtraje</a:t>
            </a:r>
          </a:p>
        </p:txBody>
      </p:sp>
      <p:sp>
        <p:nvSpPr>
          <p:cNvPr id="354310" name="Rectangle 6"/>
          <p:cNvSpPr>
            <a:spLocks noChangeArrowheads="1"/>
          </p:cNvSpPr>
          <p:nvPr/>
        </p:nvSpPr>
        <p:spPr bwMode="auto">
          <a:xfrm>
            <a:off x="2268538" y="260350"/>
            <a:ext cx="4435475" cy="519113"/>
          </a:xfrm>
          <a:prstGeom prst="rect">
            <a:avLst/>
          </a:prstGeom>
          <a:solidFill>
            <a:srgbClr val="FFFF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>
                <a:latin typeface="Verdana" charset="0"/>
                <a:cs typeface="+mn-cs"/>
              </a:rPr>
              <a:t>Pensamiento polarizado</a:t>
            </a:r>
          </a:p>
        </p:txBody>
      </p:sp>
      <p:sp>
        <p:nvSpPr>
          <p:cNvPr id="354311" name="Rectangle 7"/>
          <p:cNvSpPr>
            <a:spLocks noChangeArrowheads="1"/>
          </p:cNvSpPr>
          <p:nvPr/>
        </p:nvSpPr>
        <p:spPr bwMode="auto">
          <a:xfrm>
            <a:off x="627063" y="5300663"/>
            <a:ext cx="3784600" cy="5191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>
                <a:latin typeface="Verdana" charset="0"/>
                <a:cs typeface="+mn-cs"/>
              </a:rPr>
              <a:t>Sobregeneralización</a:t>
            </a:r>
          </a:p>
        </p:txBody>
      </p:sp>
      <p:sp>
        <p:nvSpPr>
          <p:cNvPr id="354312" name="Rectangle 8"/>
          <p:cNvSpPr>
            <a:spLocks noChangeArrowheads="1"/>
          </p:cNvSpPr>
          <p:nvPr/>
        </p:nvSpPr>
        <p:spPr bwMode="auto">
          <a:xfrm>
            <a:off x="5656263" y="5084763"/>
            <a:ext cx="3379787" cy="946150"/>
          </a:xfrm>
          <a:prstGeom prst="rect">
            <a:avLst/>
          </a:prstGeom>
          <a:solidFill>
            <a:srgbClr val="C3F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>
                <a:latin typeface="Verdana" charset="0"/>
                <a:cs typeface="+mn-cs"/>
              </a:rPr>
              <a:t>Interpretación del</a:t>
            </a:r>
          </a:p>
          <a:p>
            <a:pPr>
              <a:defRPr/>
            </a:pPr>
            <a:r>
              <a:rPr lang="es-MX" sz="2800">
                <a:latin typeface="Verdana" charset="0"/>
                <a:cs typeface="+mn-cs"/>
              </a:rPr>
              <a:t> pensamiento</a:t>
            </a:r>
          </a:p>
        </p:txBody>
      </p:sp>
      <p:sp>
        <p:nvSpPr>
          <p:cNvPr id="354313" name="Rectangle 9"/>
          <p:cNvSpPr>
            <a:spLocks noChangeArrowheads="1"/>
          </p:cNvSpPr>
          <p:nvPr/>
        </p:nvSpPr>
        <p:spPr bwMode="auto">
          <a:xfrm>
            <a:off x="5219700" y="1052513"/>
            <a:ext cx="3443288" cy="519112"/>
          </a:xfrm>
          <a:prstGeom prst="rect">
            <a:avLst/>
          </a:prstGeom>
          <a:solidFill>
            <a:srgbClr val="C3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>
                <a:latin typeface="Verdana" charset="0"/>
                <a:cs typeface="+mn-cs"/>
              </a:rPr>
              <a:t>Visión catastrófica</a:t>
            </a:r>
          </a:p>
        </p:txBody>
      </p:sp>
      <p:sp>
        <p:nvSpPr>
          <p:cNvPr id="354314" name="Rectangle 10"/>
          <p:cNvSpPr>
            <a:spLocks noChangeArrowheads="1"/>
          </p:cNvSpPr>
          <p:nvPr/>
        </p:nvSpPr>
        <p:spPr bwMode="auto">
          <a:xfrm>
            <a:off x="252413" y="2492375"/>
            <a:ext cx="2921000" cy="51911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>
                <a:latin typeface="Verdana" charset="0"/>
                <a:cs typeface="+mn-cs"/>
              </a:rPr>
              <a:t>Personalización</a:t>
            </a:r>
          </a:p>
        </p:txBody>
      </p:sp>
      <p:sp>
        <p:nvSpPr>
          <p:cNvPr id="354315" name="Rectangle 11"/>
          <p:cNvSpPr>
            <a:spLocks noChangeArrowheads="1"/>
          </p:cNvSpPr>
          <p:nvPr/>
        </p:nvSpPr>
        <p:spPr bwMode="auto">
          <a:xfrm>
            <a:off x="611188" y="3644900"/>
            <a:ext cx="2155825" cy="946150"/>
          </a:xfrm>
          <a:prstGeom prst="rect">
            <a:avLst/>
          </a:prstGeom>
          <a:solidFill>
            <a:srgbClr val="FFE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>
                <a:latin typeface="Verdana" charset="0"/>
                <a:cs typeface="+mn-cs"/>
              </a:rPr>
              <a:t>Falacias de</a:t>
            </a:r>
          </a:p>
          <a:p>
            <a:pPr>
              <a:defRPr/>
            </a:pPr>
            <a:r>
              <a:rPr lang="es-MX" sz="2800">
                <a:latin typeface="Verdana" charset="0"/>
                <a:cs typeface="+mn-cs"/>
              </a:rPr>
              <a:t> control</a:t>
            </a:r>
          </a:p>
        </p:txBody>
      </p:sp>
      <p:sp>
        <p:nvSpPr>
          <p:cNvPr id="354316" name="Rectangle 12"/>
          <p:cNvSpPr>
            <a:spLocks noChangeArrowheads="1"/>
          </p:cNvSpPr>
          <p:nvPr/>
        </p:nvSpPr>
        <p:spPr bwMode="auto">
          <a:xfrm>
            <a:off x="6443663" y="2349500"/>
            <a:ext cx="2451100" cy="1160463"/>
          </a:xfrm>
          <a:prstGeom prst="rect">
            <a:avLst/>
          </a:prstGeom>
          <a:solidFill>
            <a:srgbClr val="DDDD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es-MX" sz="2800">
                <a:latin typeface="Verdana" charset="0"/>
                <a:cs typeface="+mn-cs"/>
              </a:rPr>
              <a:t>Falacia de la 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es-MX" sz="2800">
                <a:latin typeface="Verdana" charset="0"/>
                <a:cs typeface="+mn-cs"/>
              </a:rPr>
              <a:t>justicia</a:t>
            </a:r>
            <a:endParaRPr lang="es-CO" sz="2800">
              <a:latin typeface="Verdana" charset="0"/>
              <a:cs typeface="+mn-cs"/>
            </a:endParaRPr>
          </a:p>
        </p:txBody>
      </p:sp>
      <p:pic>
        <p:nvPicPr>
          <p:cNvPr id="15362" name="Picture 2" descr="Resultado de imagen para id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69" y="1886743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3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Text Box 2"/>
          <p:cNvSpPr txBox="1">
            <a:spLocks noChangeArrowheads="1"/>
          </p:cNvSpPr>
          <p:nvPr/>
        </p:nvSpPr>
        <p:spPr bwMode="auto">
          <a:xfrm>
            <a:off x="3441700" y="3933825"/>
            <a:ext cx="2859088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>
                <a:solidFill>
                  <a:schemeClr val="bg1"/>
                </a:solidFill>
                <a:latin typeface="Verdana" charset="0"/>
                <a:cs typeface="+mn-cs"/>
              </a:rPr>
              <a:t>DISTORSIONADOS</a:t>
            </a:r>
            <a:endParaRPr lang="es-CO" sz="2000" b="1">
              <a:solidFill>
                <a:schemeClr val="bg1"/>
              </a:solidFill>
              <a:latin typeface="Verdana" charset="0"/>
              <a:cs typeface="+mn-cs"/>
            </a:endParaRPr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1979613" y="549275"/>
            <a:ext cx="2362200" cy="519113"/>
          </a:xfrm>
          <a:prstGeom prst="rect">
            <a:avLst/>
          </a:prstGeom>
          <a:solidFill>
            <a:srgbClr val="99FF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>
                <a:latin typeface="Verdana" charset="0"/>
                <a:cs typeface="+mn-cs"/>
              </a:rPr>
              <a:t>Culpabilidad</a:t>
            </a:r>
            <a:endParaRPr lang="es-CO" sz="2800">
              <a:latin typeface="Verdana" charset="0"/>
              <a:cs typeface="+mn-cs"/>
            </a:endParaRPr>
          </a:p>
        </p:txBody>
      </p:sp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6351588" y="981075"/>
            <a:ext cx="1566862" cy="519113"/>
          </a:xfrm>
          <a:prstGeom prst="rect">
            <a:avLst/>
          </a:prstGeom>
          <a:solidFill>
            <a:srgbClr val="DDDD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>
                <a:latin typeface="Verdana" charset="0"/>
                <a:cs typeface="+mn-cs"/>
              </a:rPr>
              <a:t>Debería</a:t>
            </a:r>
            <a:endParaRPr lang="es-CO" sz="2800">
              <a:latin typeface="Verdana" charset="0"/>
              <a:cs typeface="+mn-cs"/>
            </a:endParaRPr>
          </a:p>
        </p:txBody>
      </p:sp>
      <p:sp>
        <p:nvSpPr>
          <p:cNvPr id="356358" name="Text Box 6"/>
          <p:cNvSpPr txBox="1">
            <a:spLocks noChangeArrowheads="1"/>
          </p:cNvSpPr>
          <p:nvPr/>
        </p:nvSpPr>
        <p:spPr bwMode="auto">
          <a:xfrm>
            <a:off x="323850" y="5229225"/>
            <a:ext cx="4783138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>
                <a:latin typeface="Verdana" charset="0"/>
                <a:cs typeface="+mn-cs"/>
              </a:rPr>
              <a:t>Razonamiento emocional </a:t>
            </a:r>
            <a:endParaRPr lang="es-CO" sz="2800">
              <a:latin typeface="Verdana" charset="0"/>
              <a:cs typeface="+mn-cs"/>
            </a:endParaRPr>
          </a:p>
        </p:txBody>
      </p:sp>
      <p:sp>
        <p:nvSpPr>
          <p:cNvPr id="356359" name="Text Box 7"/>
          <p:cNvSpPr txBox="1">
            <a:spLocks noChangeArrowheads="1"/>
          </p:cNvSpPr>
          <p:nvPr/>
        </p:nvSpPr>
        <p:spPr bwMode="auto">
          <a:xfrm>
            <a:off x="539750" y="1700213"/>
            <a:ext cx="2068513" cy="946150"/>
          </a:xfrm>
          <a:prstGeom prst="rect">
            <a:avLst/>
          </a:prstGeom>
          <a:solidFill>
            <a:srgbClr val="FFE8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>
                <a:latin typeface="Verdana" charset="0"/>
                <a:cs typeface="+mn-cs"/>
              </a:rPr>
              <a:t>Falacia del</a:t>
            </a:r>
          </a:p>
          <a:p>
            <a:pPr>
              <a:defRPr/>
            </a:pPr>
            <a:r>
              <a:rPr lang="es-MX" sz="2800">
                <a:latin typeface="Verdana" charset="0"/>
                <a:cs typeface="+mn-cs"/>
              </a:rPr>
              <a:t>cambio</a:t>
            </a:r>
            <a:endParaRPr lang="es-CO" sz="2800">
              <a:latin typeface="Verdana" charset="0"/>
              <a:cs typeface="+mn-cs"/>
            </a:endParaRPr>
          </a:p>
        </p:txBody>
      </p:sp>
      <p:sp>
        <p:nvSpPr>
          <p:cNvPr id="356360" name="Text Box 8"/>
          <p:cNvSpPr txBox="1">
            <a:spLocks noChangeArrowheads="1"/>
          </p:cNvSpPr>
          <p:nvPr/>
        </p:nvSpPr>
        <p:spPr bwMode="auto">
          <a:xfrm>
            <a:off x="6732588" y="2565400"/>
            <a:ext cx="1844675" cy="946150"/>
          </a:xfrm>
          <a:prstGeom prst="rect">
            <a:avLst/>
          </a:prstGeom>
          <a:solidFill>
            <a:srgbClr val="C3F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>
                <a:latin typeface="Verdana" charset="0"/>
                <a:cs typeface="+mn-cs"/>
              </a:rPr>
              <a:t>Etiquetas</a:t>
            </a:r>
          </a:p>
          <a:p>
            <a:pPr>
              <a:defRPr/>
            </a:pPr>
            <a:r>
              <a:rPr lang="es-MX" sz="2800">
                <a:latin typeface="Verdana" charset="0"/>
                <a:cs typeface="+mn-cs"/>
              </a:rPr>
              <a:t>globales</a:t>
            </a:r>
            <a:endParaRPr lang="es-CO" sz="2800">
              <a:latin typeface="Verdana" charset="0"/>
              <a:cs typeface="+mn-cs"/>
            </a:endParaRPr>
          </a:p>
        </p:txBody>
      </p:sp>
      <p:sp>
        <p:nvSpPr>
          <p:cNvPr id="356361" name="Text Box 9"/>
          <p:cNvSpPr txBox="1">
            <a:spLocks noChangeArrowheads="1"/>
          </p:cNvSpPr>
          <p:nvPr/>
        </p:nvSpPr>
        <p:spPr bwMode="auto">
          <a:xfrm>
            <a:off x="323850" y="3429000"/>
            <a:ext cx="23241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>
                <a:latin typeface="Verdana" charset="0"/>
                <a:cs typeface="+mn-cs"/>
              </a:rPr>
              <a:t>Tener razón</a:t>
            </a:r>
            <a:endParaRPr lang="es-CO" sz="2800">
              <a:latin typeface="Verdana" charset="0"/>
              <a:cs typeface="+mn-cs"/>
            </a:endParaRPr>
          </a:p>
        </p:txBody>
      </p:sp>
      <p:sp>
        <p:nvSpPr>
          <p:cNvPr id="356362" name="Text Box 10"/>
          <p:cNvSpPr txBox="1">
            <a:spLocks noChangeArrowheads="1"/>
          </p:cNvSpPr>
          <p:nvPr/>
        </p:nvSpPr>
        <p:spPr bwMode="auto">
          <a:xfrm>
            <a:off x="6300788" y="4652963"/>
            <a:ext cx="2406650" cy="137318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>
                <a:latin typeface="Verdana" charset="0"/>
                <a:cs typeface="+mn-cs"/>
              </a:rPr>
              <a:t>Falacia de la</a:t>
            </a:r>
          </a:p>
          <a:p>
            <a:pPr>
              <a:defRPr/>
            </a:pPr>
            <a:r>
              <a:rPr lang="es-MX" sz="2800">
                <a:latin typeface="Verdana" charset="0"/>
                <a:cs typeface="+mn-cs"/>
              </a:rPr>
              <a:t>recompensa</a:t>
            </a:r>
          </a:p>
          <a:p>
            <a:pPr>
              <a:defRPr/>
            </a:pPr>
            <a:r>
              <a:rPr lang="es-MX" sz="2800">
                <a:latin typeface="Verdana" charset="0"/>
                <a:cs typeface="+mn-cs"/>
              </a:rPr>
              <a:t>divina</a:t>
            </a:r>
            <a:endParaRPr lang="es-CO" sz="2800">
              <a:latin typeface="Verdana" charset="0"/>
              <a:cs typeface="+mn-cs"/>
            </a:endParaRPr>
          </a:p>
        </p:txBody>
      </p:sp>
      <p:pic>
        <p:nvPicPr>
          <p:cNvPr id="13" name="Picture 2" descr="Resultado de imagen para id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69" y="1695094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5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431006" y="404813"/>
            <a:ext cx="8335963" cy="1006475"/>
          </a:xfrm>
          <a:prstGeom prst="rect">
            <a:avLst/>
          </a:prstGeom>
          <a:gradFill rotWithShape="1">
            <a:gsLst>
              <a:gs pos="0">
                <a:srgbClr val="0000FF">
                  <a:alpha val="94000"/>
                </a:srgbClr>
              </a:gs>
              <a:gs pos="100000">
                <a:srgbClr val="0000FF">
                  <a:gamma/>
                  <a:tint val="0"/>
                  <a:invGamma/>
                  <a:alpha val="92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200">
                <a:solidFill>
                  <a:srgbClr val="FF6600"/>
                </a:solidFill>
                <a:latin typeface="Verdana" charset="0"/>
                <a:cs typeface="+mn-cs"/>
              </a:rPr>
              <a:t>¿</a:t>
            </a:r>
            <a:r>
              <a:rPr lang="es-MX" sz="2800" b="1">
                <a:solidFill>
                  <a:srgbClr val="FF6600"/>
                </a:solidFill>
                <a:latin typeface="Verdana" charset="0"/>
                <a:cs typeface="+mn-cs"/>
              </a:rPr>
              <a:t>CÓMO ENFRENTAR ESTOS PENSAMIENTOS</a:t>
            </a:r>
            <a:r>
              <a:rPr lang="es-MX" sz="2800">
                <a:solidFill>
                  <a:srgbClr val="FF6600"/>
                </a:solidFill>
                <a:latin typeface="Verdana" charset="0"/>
                <a:cs typeface="+mn-cs"/>
              </a:rPr>
              <a:t>?</a:t>
            </a:r>
            <a:endParaRPr lang="es-CO" sz="2800">
              <a:solidFill>
                <a:srgbClr val="FF6600"/>
              </a:solidFill>
              <a:latin typeface="Verdana" charset="0"/>
              <a:cs typeface="+mn-cs"/>
            </a:endParaRP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827583" y="1703388"/>
            <a:ext cx="7488833" cy="39703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buFontTx/>
              <a:buAutoNum type="arabicPeriod"/>
              <a:defRPr/>
            </a:pPr>
            <a:r>
              <a:rPr lang="es-MX" sz="2800" dirty="0" smtClean="0">
                <a:latin typeface="Verdana" charset="0"/>
                <a:cs typeface="+mn-cs"/>
              </a:rPr>
              <a:t>No me afecta</a:t>
            </a:r>
          </a:p>
          <a:p>
            <a:pPr algn="just">
              <a:buFontTx/>
              <a:buAutoNum type="arabicPeriod"/>
              <a:defRPr/>
            </a:pPr>
            <a:r>
              <a:rPr lang="es-MX" sz="2800" dirty="0" smtClean="0">
                <a:latin typeface="Verdana" charset="0"/>
                <a:cs typeface="+mn-cs"/>
              </a:rPr>
              <a:t>Todo es exactamente como debería ser</a:t>
            </a:r>
          </a:p>
          <a:p>
            <a:pPr algn="just">
              <a:buFontTx/>
              <a:buAutoNum type="arabicPeriod"/>
              <a:defRPr/>
            </a:pPr>
            <a:r>
              <a:rPr lang="es-MX" sz="2800" dirty="0" smtClean="0">
                <a:latin typeface="Verdana" charset="0"/>
                <a:cs typeface="+mn-cs"/>
              </a:rPr>
              <a:t>Todo ser humano se equivoca</a:t>
            </a:r>
          </a:p>
          <a:p>
            <a:pPr algn="just">
              <a:buFontTx/>
              <a:buAutoNum type="arabicPeriod"/>
              <a:defRPr/>
            </a:pPr>
            <a:r>
              <a:rPr lang="es-MX" sz="2800" dirty="0" smtClean="0">
                <a:latin typeface="Verdana" charset="0"/>
                <a:cs typeface="+mn-cs"/>
              </a:rPr>
              <a:t>Una discusión es cosa de dos</a:t>
            </a:r>
          </a:p>
          <a:p>
            <a:pPr algn="just">
              <a:buFontTx/>
              <a:buAutoNum type="arabicPeriod"/>
              <a:defRPr/>
            </a:pPr>
            <a:r>
              <a:rPr lang="es-MX" sz="2800" dirty="0" smtClean="0">
                <a:latin typeface="Verdana" charset="0"/>
                <a:cs typeface="+mn-cs"/>
              </a:rPr>
              <a:t>La razón inicial se halla inmersa en el pasado</a:t>
            </a:r>
          </a:p>
          <a:p>
            <a:pPr algn="just">
              <a:buFontTx/>
              <a:buAutoNum type="arabicPeriod"/>
              <a:defRPr/>
            </a:pPr>
            <a:r>
              <a:rPr lang="es-MX" sz="2800" dirty="0" smtClean="0">
                <a:latin typeface="Verdana" charset="0"/>
                <a:cs typeface="+mn-cs"/>
              </a:rPr>
              <a:t>Nos sentimos en función de cómo pensamos</a:t>
            </a:r>
            <a:endParaRPr lang="es-CO" sz="2800" dirty="0" smtClean="0">
              <a:latin typeface="Verdana" charset="0"/>
              <a:cs typeface="+mn-cs"/>
            </a:endParaRP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2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44A3D-21A3-0E45-833A-773C23F299B7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pic>
        <p:nvPicPr>
          <p:cNvPr id="7" name="Picture 2" descr="https://encrypted-tbn0.gstatic.com/images?q=tbn:ANd9GcSUsnFMnr_i0FOsJgISVhK1448bRqPp_WCEb9b8ndiwrv8DuWvmF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67" y="1099344"/>
            <a:ext cx="5664200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64431" y="4737642"/>
            <a:ext cx="6815137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Consecuencias del estrés</a:t>
            </a:r>
            <a:endParaRPr lang="es-E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4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1 Imagen" descr="images (2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3230562" cy="403383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356100" y="4508500"/>
            <a:ext cx="3794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B829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F94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Char char="•"/>
            </a:pPr>
            <a:r>
              <a:rPr lang="es-MX" altLang="es-CO" sz="3200" b="1" i="1">
                <a:latin typeface="Verdana" pitchFamily="34" charset="0"/>
                <a:cs typeface="Arial" pitchFamily="34" charset="0"/>
              </a:rPr>
              <a:t>Cuide la imagen que proyecta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376738" y="1857375"/>
            <a:ext cx="3600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B829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F94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Char char="•"/>
            </a:pPr>
            <a:r>
              <a:rPr lang="es-MX" altLang="es-CO" sz="3200" b="1" i="1">
                <a:latin typeface="Verdana" pitchFamily="34" charset="0"/>
                <a:cs typeface="Arial" pitchFamily="34" charset="0"/>
              </a:rPr>
              <a:t>Sea natural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305300" y="2938463"/>
            <a:ext cx="4838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B829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F94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Char char="•"/>
            </a:pPr>
            <a:r>
              <a:rPr lang="es-MX" altLang="es-CO" sz="3200" b="1" i="1">
                <a:latin typeface="Verdana" pitchFamily="34" charset="0"/>
                <a:cs typeface="Arial" pitchFamily="34" charset="0"/>
              </a:rPr>
              <a:t>Preocúpese por su apariencia</a:t>
            </a:r>
            <a:endParaRPr lang="es-ES" altLang="es-CO" sz="3200" b="1" i="1">
              <a:latin typeface="Verdana" pitchFamily="34" charset="0"/>
              <a:cs typeface="Arial" pitchFamily="34" charset="0"/>
            </a:endParaRP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67544" y="548680"/>
            <a:ext cx="813690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2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s-CO" sz="3200" b="1" spc="50" dirty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ó</a:t>
            </a:r>
            <a:r>
              <a:rPr lang="es-CO" sz="3200" b="1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 afecta el estrés su imagen personal</a:t>
            </a:r>
            <a:endParaRPr lang="es-CO" sz="32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51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4 CuadroTexto"/>
          <p:cNvSpPr txBox="1">
            <a:spLocks noChangeArrowheads="1"/>
          </p:cNvSpPr>
          <p:nvPr/>
        </p:nvSpPr>
        <p:spPr bwMode="auto">
          <a:xfrm>
            <a:off x="179388" y="1052736"/>
            <a:ext cx="871378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B829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F94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CO" sz="4000" b="1" dirty="0">
                <a:latin typeface="Segoe Print" pitchFamily="2" charset="0"/>
                <a:cs typeface="Arial" pitchFamily="34" charset="0"/>
              </a:rPr>
              <a:t>La auto observación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CO" sz="4000" b="1" dirty="0">
                <a:latin typeface="Segoe Print" pitchFamily="2" charset="0"/>
                <a:cs typeface="Arial" pitchFamily="34" charset="0"/>
              </a:rPr>
              <a:t>negativa, la auto-evaluación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CO" sz="4000" b="1" dirty="0">
                <a:latin typeface="Segoe Print" pitchFamily="2" charset="0"/>
                <a:cs typeface="Arial" pitchFamily="34" charset="0"/>
              </a:rPr>
              <a:t>negativa y el auto castigo.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CO" sz="4000" b="1" dirty="0">
                <a:latin typeface="Segoe Print" pitchFamily="2" charset="0"/>
                <a:cs typeface="Arial" pitchFamily="34" charset="0"/>
              </a:rPr>
              <a:t> generan estrés, disminuyen el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CO" sz="4000" b="1" dirty="0">
                <a:latin typeface="Segoe Print" pitchFamily="2" charset="0"/>
                <a:cs typeface="Arial" pitchFamily="34" charset="0"/>
              </a:rPr>
              <a:t>rendimiento y maltratan el ego.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CO" sz="4000" b="1" dirty="0">
                <a:latin typeface="Segoe Print" pitchFamily="2" charset="0"/>
                <a:cs typeface="Arial" pitchFamily="34" charset="0"/>
              </a:rPr>
              <a:t>  A largo plazo afectan   el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CO" sz="4000" b="1" dirty="0">
                <a:latin typeface="Segoe Print" pitchFamily="2" charset="0"/>
                <a:cs typeface="Arial" pitchFamily="34" charset="0"/>
              </a:rPr>
              <a:t>Auto-concepto.</a:t>
            </a:r>
            <a:endParaRPr lang="es-ES" altLang="es-CO" sz="4000" b="1" dirty="0"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2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47426" y="332656"/>
            <a:ext cx="8659906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48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s-CO" sz="48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ley de </a:t>
            </a:r>
            <a:r>
              <a:rPr lang="es-CO" sz="48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Yerkes</a:t>
            </a:r>
            <a:r>
              <a:rPr lang="es-CO" sz="48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es-CO" sz="48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Dodson</a:t>
            </a:r>
            <a:endParaRPr lang="es-ES" sz="48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41" y="1340767"/>
            <a:ext cx="7169150" cy="467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86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8043" y="223988"/>
            <a:ext cx="8816398" cy="94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quilibrio en las dimensiones del ser</a:t>
            </a:r>
          </a:p>
        </p:txBody>
      </p:sp>
      <p:grpSp>
        <p:nvGrpSpPr>
          <p:cNvPr id="3" name="7 Grupo"/>
          <p:cNvGrpSpPr/>
          <p:nvPr/>
        </p:nvGrpSpPr>
        <p:grpSpPr>
          <a:xfrm>
            <a:off x="3275856" y="1436712"/>
            <a:ext cx="5606473" cy="4800600"/>
            <a:chOff x="3269662" y="1239975"/>
            <a:chExt cx="5606473" cy="4800600"/>
          </a:xfrm>
        </p:grpSpPr>
        <p:pic>
          <p:nvPicPr>
            <p:cNvPr id="4" name="6 Imagen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6909" y="1477818"/>
              <a:ext cx="4572000" cy="4488873"/>
            </a:xfrm>
            <a:prstGeom prst="rect">
              <a:avLst/>
            </a:prstGeom>
          </p:spPr>
        </p:pic>
        <p:graphicFrame>
          <p:nvGraphicFramePr>
            <p:cNvPr id="5" name="3 Diagrama"/>
            <p:cNvGraphicFramePr/>
            <p:nvPr>
              <p:extLst>
                <p:ext uri="{D42A27DB-BD31-4B8C-83A1-F6EECF244321}">
                  <p14:modId xmlns:p14="http://schemas.microsoft.com/office/powerpoint/2010/main" val="1670702458"/>
                </p:ext>
              </p:extLst>
            </p:nvPr>
          </p:nvGraphicFramePr>
          <p:xfrm>
            <a:off x="3269662" y="1239975"/>
            <a:ext cx="5606473" cy="4800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6" name="4 Rectángulo"/>
          <p:cNvSpPr/>
          <p:nvPr/>
        </p:nvSpPr>
        <p:spPr>
          <a:xfrm>
            <a:off x="350981" y="1195338"/>
            <a:ext cx="3168733" cy="490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Las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ocho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áreas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rueda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vida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representan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el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equilibrio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vital. </a:t>
            </a:r>
          </a:p>
          <a:p>
            <a:pPr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centro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rueda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califica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como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cero y el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borde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exterior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como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diez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tamaño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áreas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refleja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el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nivel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satisfacción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cada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aspecto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vida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nuevo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perímetro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en-US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círculo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representa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rueda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vida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0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n-US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Qué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tan </a:t>
            </a:r>
            <a:r>
              <a:rPr lang="en-US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armoniosa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giraria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esta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rueda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fuera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una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rueda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verdad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755576" y="836712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2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8043" y="223988"/>
            <a:ext cx="8816398" cy="94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 reto: !Ser feliz hoy¡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755576" y="836712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1176166" y="968094"/>
            <a:ext cx="671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¿Te atreves a soñar?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70" name="Picture 2" descr="http://assets.zocalo.com.mx/uploads/articles/4/138820368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96" y="1844823"/>
            <a:ext cx="5715000" cy="41745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941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1B3377C8487B48A17A9672A5ECED80" ma:contentTypeVersion="2" ma:contentTypeDescription="Crear nuevo documento." ma:contentTypeScope="" ma:versionID="3a46d057ed3669262e2b544f3e74c5cb">
  <xsd:schema xmlns:xsd="http://www.w3.org/2001/XMLSchema" xmlns:xs="http://www.w3.org/2001/XMLSchema" xmlns:p="http://schemas.microsoft.com/office/2006/metadata/properties" xmlns:ns2="e71b29d6-5e28-4ec7-8a71-16018f4c3bd6" targetNamespace="http://schemas.microsoft.com/office/2006/metadata/properties" ma:root="true" ma:fieldsID="7a32633e38cb5c895738544bd9698630" ns2:_="">
    <xsd:import namespace="e71b29d6-5e28-4ec7-8a71-16018f4c3b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b29d6-5e28-4ec7-8a71-16018f4c3b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65FD96-440F-4830-9257-80EFEF41DBB3}">
  <ds:schemaRefs>
    <ds:schemaRef ds:uri="http://schemas.microsoft.com/office/2006/documentManagement/types"/>
    <ds:schemaRef ds:uri="http://www.w3.org/XML/1998/namespace"/>
    <ds:schemaRef ds:uri="e71b29d6-5e28-4ec7-8a71-16018f4c3bd6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DD9B96-A316-4F4D-AA31-4CB8807FB2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1b29d6-5e28-4ec7-8a71-16018f4c3b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F837-368C-45D3-B303-BFE36B7C5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1499</Words>
  <Application>Microsoft Macintosh PowerPoint</Application>
  <PresentationFormat>Presentación en pantalla (4:3)</PresentationFormat>
  <Paragraphs>257</Paragraphs>
  <Slides>39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PROGRAMA DE LIDERAZGO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Yenny Rojas Jovel</dc:creator>
  <cp:lastModifiedBy>Diana Salej</cp:lastModifiedBy>
  <cp:revision>187</cp:revision>
  <dcterms:created xsi:type="dcterms:W3CDTF">2015-03-05T23:11:40Z</dcterms:created>
  <dcterms:modified xsi:type="dcterms:W3CDTF">2016-10-23T20:34:45Z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0x010100131B3377C8487B48A17A9672A5ECED80</vt:lpwstr>
  </property>
</Properties>
</file>