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C5863-4C56-4AC1-86E9-29DCE4D096BE}" type="datetimeFigureOut">
              <a:rPr lang="es-ES" smtClean="0"/>
              <a:t>09/04/2015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746BE-35E7-4479-B5C0-C22411DA4C1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500846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C5863-4C56-4AC1-86E9-29DCE4D096BE}" type="datetimeFigureOut">
              <a:rPr lang="es-ES" smtClean="0"/>
              <a:t>09/04/2015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746BE-35E7-4479-B5C0-C22411DA4C1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021869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C5863-4C56-4AC1-86E9-29DCE4D096BE}" type="datetimeFigureOut">
              <a:rPr lang="es-ES" smtClean="0"/>
              <a:t>09/04/2015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746BE-35E7-4479-B5C0-C22411DA4C1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378907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C5863-4C56-4AC1-86E9-29DCE4D096BE}" type="datetimeFigureOut">
              <a:rPr lang="es-ES" smtClean="0"/>
              <a:t>09/04/2015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746BE-35E7-4479-B5C0-C22411DA4C1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067090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C5863-4C56-4AC1-86E9-29DCE4D096BE}" type="datetimeFigureOut">
              <a:rPr lang="es-ES" smtClean="0"/>
              <a:t>09/04/2015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746BE-35E7-4479-B5C0-C22411DA4C1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00169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C5863-4C56-4AC1-86E9-29DCE4D096BE}" type="datetimeFigureOut">
              <a:rPr lang="es-ES" smtClean="0"/>
              <a:t>09/04/2015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746BE-35E7-4479-B5C0-C22411DA4C1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462530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C5863-4C56-4AC1-86E9-29DCE4D096BE}" type="datetimeFigureOut">
              <a:rPr lang="es-ES" smtClean="0"/>
              <a:t>09/04/2015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746BE-35E7-4479-B5C0-C22411DA4C1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191797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C5863-4C56-4AC1-86E9-29DCE4D096BE}" type="datetimeFigureOut">
              <a:rPr lang="es-ES" smtClean="0"/>
              <a:t>09/04/2015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746BE-35E7-4479-B5C0-C22411DA4C1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502053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C5863-4C56-4AC1-86E9-29DCE4D096BE}" type="datetimeFigureOut">
              <a:rPr lang="es-ES" smtClean="0"/>
              <a:t>09/04/2015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746BE-35E7-4479-B5C0-C22411DA4C1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03680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C5863-4C56-4AC1-86E9-29DCE4D096BE}" type="datetimeFigureOut">
              <a:rPr lang="es-ES" smtClean="0"/>
              <a:t>09/04/2015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746BE-35E7-4479-B5C0-C22411DA4C1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502046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C5863-4C56-4AC1-86E9-29DCE4D096BE}" type="datetimeFigureOut">
              <a:rPr lang="es-ES" smtClean="0"/>
              <a:t>09/04/2015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746BE-35E7-4479-B5C0-C22411DA4C1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047746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4C5863-4C56-4AC1-86E9-29DCE4D096BE}" type="datetimeFigureOut">
              <a:rPr lang="es-ES" smtClean="0"/>
              <a:t>09/04/2015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2746BE-35E7-4479-B5C0-C22411DA4C1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174148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73975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19813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5" name="4 Marcador de texto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texto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93694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541056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texto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11045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38129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/>
          <p:nvPr/>
        </p:nvSpPr>
        <p:spPr>
          <a:xfrm>
            <a:off x="683568" y="2446437"/>
            <a:ext cx="7992888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9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Arial" panose="020B0604020202020204" pitchFamily="34" charset="0"/>
              </a:rPr>
              <a:t>¡Gracias!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634466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3</Words>
  <Application>Microsoft Office PowerPoint</Application>
  <PresentationFormat>Presentación en pantalla (4:3)</PresentationFormat>
  <Paragraphs>1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0" baseType="lpstr">
      <vt:lpstr>Arial</vt:lpstr>
      <vt:lpstr>Calibri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Irma Yenny Rojas Jovel</dc:creator>
  <cp:lastModifiedBy>Jessica Paola Upegui Maussa</cp:lastModifiedBy>
  <cp:revision>1</cp:revision>
  <dcterms:created xsi:type="dcterms:W3CDTF">2015-03-05T23:11:40Z</dcterms:created>
  <dcterms:modified xsi:type="dcterms:W3CDTF">2015-04-09T12:18:35Z</dcterms:modified>
</cp:coreProperties>
</file>