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08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18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8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70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16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25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1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20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20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7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5863-4C56-4AC1-86E9-29DCE4D096BE}" type="datetimeFigureOut">
              <a:rPr lang="es-ES" smtClean="0"/>
              <a:t>09/04/2015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746BE-35E7-4479-B5C0-C22411DA4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41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9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8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6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10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0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1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83568" y="2446437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¡Gracias!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44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Presentación en pantalla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Yenny Rojas Jovel</dc:creator>
  <cp:lastModifiedBy>Jessica Paola Upegui Maussa</cp:lastModifiedBy>
  <cp:revision>1</cp:revision>
  <dcterms:created xsi:type="dcterms:W3CDTF">2015-03-05T23:11:40Z</dcterms:created>
  <dcterms:modified xsi:type="dcterms:W3CDTF">2015-04-09T12:18:35Z</dcterms:modified>
</cp:coreProperties>
</file>