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2" r:id="rId2"/>
    <p:sldId id="289" r:id="rId3"/>
    <p:sldId id="290" r:id="rId4"/>
    <p:sldId id="291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7" autoAdjust="0"/>
    <p:restoredTop sz="94671" autoAdjust="0"/>
  </p:normalViewPr>
  <p:slideViewPr>
    <p:cSldViewPr>
      <p:cViewPr varScale="1">
        <p:scale>
          <a:sx n="70" d="100"/>
          <a:sy n="70" d="100"/>
        </p:scale>
        <p:origin x="10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8D08D-B219-4FCC-87A9-E58E37CC573F}" type="datetimeFigureOut">
              <a:rPr lang="es-CO" smtClean="0"/>
              <a:t>2/09/2015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61F41-F8DF-4AA0-A8DC-C50029B13B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924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4C5863-4C56-4AC1-86E9-29DCE4D096BE}" type="datetimeFigureOut">
              <a:rPr lang="es-ES" smtClean="0"/>
              <a:t>02/09/2015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08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4C5863-4C56-4AC1-86E9-29DCE4D096BE}" type="datetimeFigureOut">
              <a:rPr lang="es-ES" smtClean="0"/>
              <a:t>02/09/2015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18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4C5863-4C56-4AC1-86E9-29DCE4D096BE}" type="datetimeFigureOut">
              <a:rPr lang="es-ES" smtClean="0"/>
              <a:t>02/09/2015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89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4C5863-4C56-4AC1-86E9-29DCE4D096BE}" type="datetimeFigureOut">
              <a:rPr lang="es-ES" smtClean="0"/>
              <a:t>02/09/2015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70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4C5863-4C56-4AC1-86E9-29DCE4D096BE}" type="datetimeFigureOut">
              <a:rPr lang="es-ES" smtClean="0"/>
              <a:t>02/09/2015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16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4C5863-4C56-4AC1-86E9-29DCE4D096BE}" type="datetimeFigureOut">
              <a:rPr lang="es-ES" smtClean="0"/>
              <a:t>02/09/2015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25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4C5863-4C56-4AC1-86E9-29DCE4D096BE}" type="datetimeFigureOut">
              <a:rPr lang="es-ES" smtClean="0"/>
              <a:t>02/09/2015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1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4C5863-4C56-4AC1-86E9-29DCE4D096BE}" type="datetimeFigureOut">
              <a:rPr lang="es-ES" smtClean="0"/>
              <a:t>02/09/2015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20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4C5863-4C56-4AC1-86E9-29DCE4D096BE}" type="datetimeFigureOut">
              <a:rPr lang="es-ES" smtClean="0"/>
              <a:t>02/09/2015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6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4C5863-4C56-4AC1-86E9-29DCE4D096BE}" type="datetimeFigureOut">
              <a:rPr lang="es-ES" smtClean="0"/>
              <a:t>02/09/2015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20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4C5863-4C56-4AC1-86E9-29DCE4D096BE}" type="datetimeFigureOut">
              <a:rPr lang="es-ES" smtClean="0"/>
              <a:t>02/09/2015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7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41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924"/>
            <a:ext cx="6768752" cy="68477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735" y="17924"/>
            <a:ext cx="1289265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7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SERVICIO AL AFILIADO</a:t>
            </a:r>
            <a:endParaRPr lang="es-ES" sz="3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453650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SERVICIO AL AFILIADO</a:t>
            </a:r>
            <a:endParaRPr lang="es-ES" sz="3600" b="1" dirty="0"/>
          </a:p>
        </p:txBody>
      </p:sp>
      <p:sp>
        <p:nvSpPr>
          <p:cNvPr id="4" name="Rectángulo 3"/>
          <p:cNvSpPr/>
          <p:nvPr/>
        </p:nvSpPr>
        <p:spPr>
          <a:xfrm>
            <a:off x="2286000" y="191683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Una compañía que no se preocupe por capacitar a todos sus empleados dentro de una cultura de la atención, verá afectado su negocio. Esta es la herramienta más poderosa y menos costosa hacia la excelencia.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2639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SERVICIO AL AFILIADO</a:t>
            </a:r>
            <a:endParaRPr lang="es-ES" sz="3600" b="1" dirty="0"/>
          </a:p>
        </p:txBody>
      </p:sp>
      <p:pic>
        <p:nvPicPr>
          <p:cNvPr id="1028" name="Picture 4" descr="Resultado de imagen para IMPACTAR AL CLI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99249"/>
            <a:ext cx="3492387" cy="296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735795" y="152991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IMPACTAR AL CLIENTE</a:t>
            </a:r>
            <a:endParaRPr lang="es-CO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271837" y="4869160"/>
            <a:ext cx="26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MIGUEL ANGEL CORNEJO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8288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53</Words>
  <Application>Microsoft Office PowerPoint</Application>
  <PresentationFormat>Presentación en pantalla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Tema de Office</vt:lpstr>
      <vt:lpstr>Presentación de PowerPoint</vt:lpstr>
      <vt:lpstr>SERVICIO AL AFILIADO</vt:lpstr>
      <vt:lpstr>SERVICIO AL AFILIADO</vt:lpstr>
      <vt:lpstr>SERVICIO AL AFILIADO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Yenny Rojas Jovel</dc:creator>
  <cp:lastModifiedBy>Jessica Upegui</cp:lastModifiedBy>
  <cp:revision>124</cp:revision>
  <dcterms:created xsi:type="dcterms:W3CDTF">2015-03-05T23:11:40Z</dcterms:created>
  <dcterms:modified xsi:type="dcterms:W3CDTF">2015-09-02T16:47:52Z</dcterms:modified>
</cp:coreProperties>
</file>