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9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6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2"/>
  </p:notesMasterIdLst>
  <p:sldIdLst>
    <p:sldId id="436" r:id="rId5"/>
    <p:sldId id="437" r:id="rId6"/>
    <p:sldId id="473" r:id="rId7"/>
    <p:sldId id="475" r:id="rId8"/>
    <p:sldId id="477" r:id="rId9"/>
    <p:sldId id="478" r:id="rId10"/>
    <p:sldId id="479" r:id="rId11"/>
    <p:sldId id="480" r:id="rId12"/>
    <p:sldId id="481" r:id="rId13"/>
    <p:sldId id="482" r:id="rId14"/>
    <p:sldId id="483" r:id="rId15"/>
    <p:sldId id="484" r:id="rId16"/>
    <p:sldId id="485" r:id="rId17"/>
    <p:sldId id="486" r:id="rId18"/>
    <p:sldId id="487" r:id="rId19"/>
    <p:sldId id="488" r:id="rId20"/>
    <p:sldId id="489" r:id="rId21"/>
    <p:sldId id="491" r:id="rId22"/>
    <p:sldId id="493" r:id="rId23"/>
    <p:sldId id="494" r:id="rId24"/>
    <p:sldId id="495" r:id="rId25"/>
    <p:sldId id="496" r:id="rId26"/>
    <p:sldId id="497" r:id="rId27"/>
    <p:sldId id="498" r:id="rId28"/>
    <p:sldId id="499" r:id="rId29"/>
    <p:sldId id="501" r:id="rId30"/>
    <p:sldId id="502" r:id="rId31"/>
    <p:sldId id="503" r:id="rId32"/>
    <p:sldId id="504" r:id="rId33"/>
    <p:sldId id="505" r:id="rId34"/>
    <p:sldId id="510" r:id="rId35"/>
    <p:sldId id="511" r:id="rId36"/>
    <p:sldId id="535" r:id="rId37"/>
    <p:sldId id="536" r:id="rId38"/>
    <p:sldId id="537" r:id="rId39"/>
    <p:sldId id="538" r:id="rId40"/>
    <p:sldId id="539" r:id="rId41"/>
    <p:sldId id="540" r:id="rId42"/>
    <p:sldId id="541" r:id="rId43"/>
    <p:sldId id="542" r:id="rId44"/>
    <p:sldId id="543" r:id="rId45"/>
    <p:sldId id="544" r:id="rId46"/>
    <p:sldId id="545" r:id="rId47"/>
    <p:sldId id="546" r:id="rId48"/>
    <p:sldId id="547" r:id="rId49"/>
    <p:sldId id="548" r:id="rId50"/>
    <p:sldId id="549" r:id="rId51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8" autoAdjust="0"/>
    <p:restoredTop sz="94637" autoAdjust="0"/>
  </p:normalViewPr>
  <p:slideViewPr>
    <p:cSldViewPr>
      <p:cViewPr>
        <p:scale>
          <a:sx n="59" d="100"/>
          <a:sy n="59" d="100"/>
        </p:scale>
        <p:origin x="-1944" y="-6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2" y="505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notesMaster" Target="notesMasters/notes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F401FF-1AE2-4BA4-A3A3-D1EC1B83C5D5}" type="doc">
      <dgm:prSet loTypeId="urn:microsoft.com/office/officeart/2005/8/layout/default#1" loCatId="list" qsTypeId="urn:microsoft.com/office/officeart/2005/8/quickstyle/simple5" qsCatId="simple" csTypeId="urn:microsoft.com/office/officeart/2005/8/colors/accent2_5" csCatId="accent2" phldr="1"/>
      <dgm:spPr/>
      <dgm:t>
        <a:bodyPr/>
        <a:lstStyle/>
        <a:p>
          <a:endParaRPr lang="es-CO"/>
        </a:p>
      </dgm:t>
    </dgm:pt>
    <dgm:pt modelId="{25FC92B1-CBC2-419B-98B5-57B0C21591EB}">
      <dgm:prSet phldrT="[Texto]" custT="1"/>
      <dgm:spPr/>
      <dgm:t>
        <a:bodyPr/>
        <a:lstStyle/>
        <a:p>
          <a:r>
            <a:rPr lang="es-ES_tradnl" sz="2200" dirty="0" smtClean="0"/>
            <a:t>“Interacción entre dos o más  personas que desean o necesitan algo recíprocamente”</a:t>
          </a:r>
          <a:endParaRPr lang="es-CO" sz="2200" dirty="0"/>
        </a:p>
      </dgm:t>
    </dgm:pt>
    <dgm:pt modelId="{F68A2A9F-57E0-4E21-8A47-4EF54FF952AB}" type="parTrans" cxnId="{0D44EFB4-6352-419A-AF57-0C1DE1B557A9}">
      <dgm:prSet/>
      <dgm:spPr/>
      <dgm:t>
        <a:bodyPr/>
        <a:lstStyle/>
        <a:p>
          <a:endParaRPr lang="es-CO" sz="2200"/>
        </a:p>
      </dgm:t>
    </dgm:pt>
    <dgm:pt modelId="{36715FB4-6163-4683-B017-0FDCE93A2CEE}" type="sibTrans" cxnId="{0D44EFB4-6352-419A-AF57-0C1DE1B557A9}">
      <dgm:prSet/>
      <dgm:spPr/>
      <dgm:t>
        <a:bodyPr/>
        <a:lstStyle/>
        <a:p>
          <a:endParaRPr lang="es-CO" sz="2200"/>
        </a:p>
      </dgm:t>
    </dgm:pt>
    <dgm:pt modelId="{899BD859-C45F-4581-9F05-8E701E3AD3E4}">
      <dgm:prSet phldrT="[Texto]" custT="1"/>
      <dgm:spPr/>
      <dgm:t>
        <a:bodyPr/>
        <a:lstStyle/>
        <a:p>
          <a:r>
            <a:rPr lang="es-ES_tradnl" sz="2200" dirty="0" smtClean="0"/>
            <a:t>Es un proceso interpersonal de toma de decisión por el cual dos o más personas llegan a un acuerdo sobre cómo asignar recursos escasos</a:t>
          </a:r>
          <a:endParaRPr lang="es-CO" sz="2200" dirty="0"/>
        </a:p>
      </dgm:t>
    </dgm:pt>
    <dgm:pt modelId="{94C6F10E-666B-4207-A44C-4E983BD91545}" type="parTrans" cxnId="{DA6A8897-084D-4F5E-86DE-4587023E93FB}">
      <dgm:prSet/>
      <dgm:spPr/>
      <dgm:t>
        <a:bodyPr/>
        <a:lstStyle/>
        <a:p>
          <a:endParaRPr lang="es-CO" sz="2200"/>
        </a:p>
      </dgm:t>
    </dgm:pt>
    <dgm:pt modelId="{A77449AF-9DE9-4263-AD5A-6498B078F7E4}" type="sibTrans" cxnId="{DA6A8897-084D-4F5E-86DE-4587023E93FB}">
      <dgm:prSet/>
      <dgm:spPr/>
      <dgm:t>
        <a:bodyPr/>
        <a:lstStyle/>
        <a:p>
          <a:endParaRPr lang="es-CO" sz="2200"/>
        </a:p>
      </dgm:t>
    </dgm:pt>
    <dgm:pt modelId="{4E214A1A-AE26-4469-A8F7-16985AD5C371}">
      <dgm:prSet phldrT="[Texto]" custT="1"/>
      <dgm:spPr/>
      <dgm:t>
        <a:bodyPr/>
        <a:lstStyle/>
        <a:p>
          <a:r>
            <a:rPr lang="es-ES_tradnl" sz="2200" dirty="0" smtClean="0"/>
            <a:t>“Proceso por el cual las partes interesadas coordinan un intercambio de bienes o servicios”</a:t>
          </a:r>
          <a:endParaRPr lang="es-CO" sz="2200" dirty="0"/>
        </a:p>
      </dgm:t>
    </dgm:pt>
    <dgm:pt modelId="{FADB9D29-8487-48D3-8515-A1FA60C474D6}" type="parTrans" cxnId="{4283C53F-A363-4C03-A35D-393C5050CB05}">
      <dgm:prSet/>
      <dgm:spPr/>
      <dgm:t>
        <a:bodyPr/>
        <a:lstStyle/>
        <a:p>
          <a:endParaRPr lang="es-CO" sz="2200"/>
        </a:p>
      </dgm:t>
    </dgm:pt>
    <dgm:pt modelId="{0CB0AB29-B623-41EF-8E9D-AD940A3F3EB0}" type="sibTrans" cxnId="{4283C53F-A363-4C03-A35D-393C5050CB05}">
      <dgm:prSet/>
      <dgm:spPr/>
      <dgm:t>
        <a:bodyPr/>
        <a:lstStyle/>
        <a:p>
          <a:endParaRPr lang="es-CO" sz="2200"/>
        </a:p>
      </dgm:t>
    </dgm:pt>
    <dgm:pt modelId="{8B2BF409-740D-458D-9C52-07F2C7B21633}">
      <dgm:prSet phldrT="[Texto]" custT="1"/>
      <dgm:spPr/>
      <dgm:t>
        <a:bodyPr/>
        <a:lstStyle/>
        <a:p>
          <a:r>
            <a:rPr lang="es-ES_tradnl" sz="2200" dirty="0" smtClean="0"/>
            <a:t>“Medio por el cual salimos adelante y asignamos prioridades entre intereses básicamente en conflicto”</a:t>
          </a:r>
          <a:endParaRPr lang="es-CO" sz="2200" dirty="0"/>
        </a:p>
      </dgm:t>
    </dgm:pt>
    <dgm:pt modelId="{E6FF9CB3-D37C-4195-BE93-363BCFB38FFA}" type="parTrans" cxnId="{74D82583-4FFA-4C24-81ED-AD0BCF3DF9B6}">
      <dgm:prSet/>
      <dgm:spPr/>
      <dgm:t>
        <a:bodyPr/>
        <a:lstStyle/>
        <a:p>
          <a:endParaRPr lang="es-CO" sz="2200"/>
        </a:p>
      </dgm:t>
    </dgm:pt>
    <dgm:pt modelId="{6372F474-07EA-42FC-A4B8-066F75C7B5C7}" type="sibTrans" cxnId="{74D82583-4FFA-4C24-81ED-AD0BCF3DF9B6}">
      <dgm:prSet/>
      <dgm:spPr/>
      <dgm:t>
        <a:bodyPr/>
        <a:lstStyle/>
        <a:p>
          <a:endParaRPr lang="es-CO" sz="2200"/>
        </a:p>
      </dgm:t>
    </dgm:pt>
    <dgm:pt modelId="{0BE1EAF4-692B-4232-AFAE-20D5A8A17016}" type="pres">
      <dgm:prSet presAssocID="{C8F401FF-1AE2-4BA4-A3A3-D1EC1B83C5D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4183CA10-ABC5-4485-9B16-09D106C0CEB3}" type="pres">
      <dgm:prSet presAssocID="{25FC92B1-CBC2-419B-98B5-57B0C21591EB}" presName="node" presStyleLbl="node1" presStyleIdx="0" presStyleCnt="4" custScaleX="153759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A6D07701-6971-4FFA-BADC-70255C8B396E}" type="pres">
      <dgm:prSet presAssocID="{36715FB4-6163-4683-B017-0FDCE93A2CEE}" presName="sibTrans" presStyleCnt="0"/>
      <dgm:spPr/>
      <dgm:t>
        <a:bodyPr/>
        <a:lstStyle/>
        <a:p>
          <a:endParaRPr lang="es-CO"/>
        </a:p>
      </dgm:t>
    </dgm:pt>
    <dgm:pt modelId="{699425A7-BF82-42B3-87B6-07C3C7533EDA}" type="pres">
      <dgm:prSet presAssocID="{899BD859-C45F-4581-9F05-8E701E3AD3E4}" presName="node" presStyleLbl="node1" presStyleIdx="1" presStyleCnt="4" custScaleX="153759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5AA6107D-DC65-4303-8ED8-BF3702143741}" type="pres">
      <dgm:prSet presAssocID="{A77449AF-9DE9-4263-AD5A-6498B078F7E4}" presName="sibTrans" presStyleCnt="0"/>
      <dgm:spPr/>
      <dgm:t>
        <a:bodyPr/>
        <a:lstStyle/>
        <a:p>
          <a:endParaRPr lang="es-CO"/>
        </a:p>
      </dgm:t>
    </dgm:pt>
    <dgm:pt modelId="{FF390A31-12BE-46BD-BA6C-2462E31509A5}" type="pres">
      <dgm:prSet presAssocID="{4E214A1A-AE26-4469-A8F7-16985AD5C371}" presName="node" presStyleLbl="node1" presStyleIdx="2" presStyleCnt="4" custScaleX="153759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77F28A98-DAAB-48A9-9534-33F26F67AAC3}" type="pres">
      <dgm:prSet presAssocID="{0CB0AB29-B623-41EF-8E9D-AD940A3F3EB0}" presName="sibTrans" presStyleCnt="0"/>
      <dgm:spPr/>
      <dgm:t>
        <a:bodyPr/>
        <a:lstStyle/>
        <a:p>
          <a:endParaRPr lang="es-CO"/>
        </a:p>
      </dgm:t>
    </dgm:pt>
    <dgm:pt modelId="{F0CD5970-410E-4EC1-B4F0-569D0EE3D39E}" type="pres">
      <dgm:prSet presAssocID="{8B2BF409-740D-458D-9C52-07F2C7B21633}" presName="node" presStyleLbl="node1" presStyleIdx="3" presStyleCnt="4" custScaleX="153759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47C3142D-3BC5-4DF7-9595-B89ED21E9553}" type="presOf" srcId="{C8F401FF-1AE2-4BA4-A3A3-D1EC1B83C5D5}" destId="{0BE1EAF4-692B-4232-AFAE-20D5A8A17016}" srcOrd="0" destOrd="0" presId="urn:microsoft.com/office/officeart/2005/8/layout/default#1"/>
    <dgm:cxn modelId="{4152301E-B006-4AB8-A557-E70F42FB08AF}" type="presOf" srcId="{899BD859-C45F-4581-9F05-8E701E3AD3E4}" destId="{699425A7-BF82-42B3-87B6-07C3C7533EDA}" srcOrd="0" destOrd="0" presId="urn:microsoft.com/office/officeart/2005/8/layout/default#1"/>
    <dgm:cxn modelId="{74D82583-4FFA-4C24-81ED-AD0BCF3DF9B6}" srcId="{C8F401FF-1AE2-4BA4-A3A3-D1EC1B83C5D5}" destId="{8B2BF409-740D-458D-9C52-07F2C7B21633}" srcOrd="3" destOrd="0" parTransId="{E6FF9CB3-D37C-4195-BE93-363BCFB38FFA}" sibTransId="{6372F474-07EA-42FC-A4B8-066F75C7B5C7}"/>
    <dgm:cxn modelId="{DA6A8897-084D-4F5E-86DE-4587023E93FB}" srcId="{C8F401FF-1AE2-4BA4-A3A3-D1EC1B83C5D5}" destId="{899BD859-C45F-4581-9F05-8E701E3AD3E4}" srcOrd="1" destOrd="0" parTransId="{94C6F10E-666B-4207-A44C-4E983BD91545}" sibTransId="{A77449AF-9DE9-4263-AD5A-6498B078F7E4}"/>
    <dgm:cxn modelId="{BCACB517-E4ED-4800-8678-8A59EF2BBCA8}" type="presOf" srcId="{25FC92B1-CBC2-419B-98B5-57B0C21591EB}" destId="{4183CA10-ABC5-4485-9B16-09D106C0CEB3}" srcOrd="0" destOrd="0" presId="urn:microsoft.com/office/officeart/2005/8/layout/default#1"/>
    <dgm:cxn modelId="{0D44EFB4-6352-419A-AF57-0C1DE1B557A9}" srcId="{C8F401FF-1AE2-4BA4-A3A3-D1EC1B83C5D5}" destId="{25FC92B1-CBC2-419B-98B5-57B0C21591EB}" srcOrd="0" destOrd="0" parTransId="{F68A2A9F-57E0-4E21-8A47-4EF54FF952AB}" sibTransId="{36715FB4-6163-4683-B017-0FDCE93A2CEE}"/>
    <dgm:cxn modelId="{4283C53F-A363-4C03-A35D-393C5050CB05}" srcId="{C8F401FF-1AE2-4BA4-A3A3-D1EC1B83C5D5}" destId="{4E214A1A-AE26-4469-A8F7-16985AD5C371}" srcOrd="2" destOrd="0" parTransId="{FADB9D29-8487-48D3-8515-A1FA60C474D6}" sibTransId="{0CB0AB29-B623-41EF-8E9D-AD940A3F3EB0}"/>
    <dgm:cxn modelId="{47C0891F-F78C-4974-B6D9-4DE4CE459FE8}" type="presOf" srcId="{4E214A1A-AE26-4469-A8F7-16985AD5C371}" destId="{FF390A31-12BE-46BD-BA6C-2462E31509A5}" srcOrd="0" destOrd="0" presId="urn:microsoft.com/office/officeart/2005/8/layout/default#1"/>
    <dgm:cxn modelId="{D485CF17-A50C-4DFE-BD61-CD695CD07203}" type="presOf" srcId="{8B2BF409-740D-458D-9C52-07F2C7B21633}" destId="{F0CD5970-410E-4EC1-B4F0-569D0EE3D39E}" srcOrd="0" destOrd="0" presId="urn:microsoft.com/office/officeart/2005/8/layout/default#1"/>
    <dgm:cxn modelId="{0BBBC8E1-47F8-49E0-B576-7FD9F0951D37}" type="presParOf" srcId="{0BE1EAF4-692B-4232-AFAE-20D5A8A17016}" destId="{4183CA10-ABC5-4485-9B16-09D106C0CEB3}" srcOrd="0" destOrd="0" presId="urn:microsoft.com/office/officeart/2005/8/layout/default#1"/>
    <dgm:cxn modelId="{F1BBFBCC-87DB-4713-812C-3675809563E9}" type="presParOf" srcId="{0BE1EAF4-692B-4232-AFAE-20D5A8A17016}" destId="{A6D07701-6971-4FFA-BADC-70255C8B396E}" srcOrd="1" destOrd="0" presId="urn:microsoft.com/office/officeart/2005/8/layout/default#1"/>
    <dgm:cxn modelId="{19FEA51B-41E3-4641-A3A4-1BAD7E281FCC}" type="presParOf" srcId="{0BE1EAF4-692B-4232-AFAE-20D5A8A17016}" destId="{699425A7-BF82-42B3-87B6-07C3C7533EDA}" srcOrd="2" destOrd="0" presId="urn:microsoft.com/office/officeart/2005/8/layout/default#1"/>
    <dgm:cxn modelId="{B04AF819-E70E-494A-93AA-346A08E45BC3}" type="presParOf" srcId="{0BE1EAF4-692B-4232-AFAE-20D5A8A17016}" destId="{5AA6107D-DC65-4303-8ED8-BF3702143741}" srcOrd="3" destOrd="0" presId="urn:microsoft.com/office/officeart/2005/8/layout/default#1"/>
    <dgm:cxn modelId="{DCA7E3B3-194A-4D65-B188-8C652768E097}" type="presParOf" srcId="{0BE1EAF4-692B-4232-AFAE-20D5A8A17016}" destId="{FF390A31-12BE-46BD-BA6C-2462E31509A5}" srcOrd="4" destOrd="0" presId="urn:microsoft.com/office/officeart/2005/8/layout/default#1"/>
    <dgm:cxn modelId="{BA9378CF-AA55-41A9-99C1-E071D9249198}" type="presParOf" srcId="{0BE1EAF4-692B-4232-AFAE-20D5A8A17016}" destId="{77F28A98-DAAB-48A9-9534-33F26F67AAC3}" srcOrd="5" destOrd="0" presId="urn:microsoft.com/office/officeart/2005/8/layout/default#1"/>
    <dgm:cxn modelId="{698055B1-0354-4A25-8391-3A7E380BEE35}" type="presParOf" srcId="{0BE1EAF4-692B-4232-AFAE-20D5A8A17016}" destId="{F0CD5970-410E-4EC1-B4F0-569D0EE3D39E}" srcOrd="6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013B005-1737-4D65-B5BE-DB8B68376AEF}" type="doc">
      <dgm:prSet loTypeId="urn:microsoft.com/office/officeart/2005/8/layout/hProcess9" loCatId="process" qsTypeId="urn:microsoft.com/office/officeart/2005/8/quickstyle/simple5" qsCatId="simple" csTypeId="urn:microsoft.com/office/officeart/2005/8/colors/colorful3" csCatId="colorful" phldr="1"/>
      <dgm:spPr/>
    </dgm:pt>
    <dgm:pt modelId="{9E619F67-6543-47B7-8E40-94AE68BF41DD}">
      <dgm:prSet phldrT="[Texto]" custT="1"/>
      <dgm:spPr/>
      <dgm:t>
        <a:bodyPr/>
        <a:lstStyle/>
        <a:p>
          <a:r>
            <a:rPr lang="es-CO" sz="2800" b="1" dirty="0" smtClean="0"/>
            <a:t>CAUSA ANTERIOR</a:t>
          </a:r>
        </a:p>
      </dgm:t>
    </dgm:pt>
    <dgm:pt modelId="{FDC21970-6A7E-4E27-815C-2D943A0D6660}" type="parTrans" cxnId="{FE6872D4-988C-4D91-9028-F91B92E617C9}">
      <dgm:prSet/>
      <dgm:spPr/>
      <dgm:t>
        <a:bodyPr/>
        <a:lstStyle/>
        <a:p>
          <a:endParaRPr lang="es-CO"/>
        </a:p>
      </dgm:t>
    </dgm:pt>
    <dgm:pt modelId="{98C2B755-0C45-467E-B955-F9F08B035225}" type="sibTrans" cxnId="{FE6872D4-988C-4D91-9028-F91B92E617C9}">
      <dgm:prSet/>
      <dgm:spPr/>
      <dgm:t>
        <a:bodyPr/>
        <a:lstStyle/>
        <a:p>
          <a:endParaRPr lang="es-CO"/>
        </a:p>
      </dgm:t>
    </dgm:pt>
    <dgm:pt modelId="{DAA373A9-2D15-41FE-89E2-44F504BB239B}">
      <dgm:prSet phldrT="[Texto]" custT="1"/>
      <dgm:spPr/>
      <dgm:t>
        <a:bodyPr/>
        <a:lstStyle/>
        <a:p>
          <a:r>
            <a:rPr lang="es-CO" sz="2800" b="1" dirty="0" smtClean="0"/>
            <a:t>SITUACIÓN ACTUAL</a:t>
          </a:r>
        </a:p>
      </dgm:t>
    </dgm:pt>
    <dgm:pt modelId="{70069287-F8B9-49C3-8F66-5748EA427CA5}" type="parTrans" cxnId="{E03DF3AE-4547-4298-AF59-C38687D8E8BC}">
      <dgm:prSet/>
      <dgm:spPr/>
      <dgm:t>
        <a:bodyPr/>
        <a:lstStyle/>
        <a:p>
          <a:endParaRPr lang="es-CO"/>
        </a:p>
      </dgm:t>
    </dgm:pt>
    <dgm:pt modelId="{AC87A1BD-B32C-41BE-9A95-FB6092857492}" type="sibTrans" cxnId="{E03DF3AE-4547-4298-AF59-C38687D8E8BC}">
      <dgm:prSet/>
      <dgm:spPr/>
      <dgm:t>
        <a:bodyPr/>
        <a:lstStyle/>
        <a:p>
          <a:endParaRPr lang="es-CO"/>
        </a:p>
      </dgm:t>
    </dgm:pt>
    <dgm:pt modelId="{46DF161E-79B5-42D2-B8B6-39B566CDFBA8}">
      <dgm:prSet phldrT="[Texto]" custT="1"/>
      <dgm:spPr/>
      <dgm:t>
        <a:bodyPr/>
        <a:lstStyle/>
        <a:p>
          <a:r>
            <a:rPr lang="es-CO" sz="2800" b="1" dirty="0" smtClean="0"/>
            <a:t>ACCIÓN FUTURA</a:t>
          </a:r>
          <a:endParaRPr lang="es-CO" sz="2400" dirty="0"/>
        </a:p>
      </dgm:t>
    </dgm:pt>
    <dgm:pt modelId="{BE020BCF-29A8-4680-B615-53FD662FA25B}" type="parTrans" cxnId="{C29324F8-1385-4B12-A409-95FBF50C9CFA}">
      <dgm:prSet/>
      <dgm:spPr/>
      <dgm:t>
        <a:bodyPr/>
        <a:lstStyle/>
        <a:p>
          <a:endParaRPr lang="es-CO"/>
        </a:p>
      </dgm:t>
    </dgm:pt>
    <dgm:pt modelId="{65154F77-19D3-4D79-8669-AE2CE8A5E8AC}" type="sibTrans" cxnId="{C29324F8-1385-4B12-A409-95FBF50C9CFA}">
      <dgm:prSet/>
      <dgm:spPr/>
      <dgm:t>
        <a:bodyPr/>
        <a:lstStyle/>
        <a:p>
          <a:endParaRPr lang="es-CO"/>
        </a:p>
      </dgm:t>
    </dgm:pt>
    <dgm:pt modelId="{530A2EAA-FFA4-430A-BC9D-F0BA61D67351}" type="pres">
      <dgm:prSet presAssocID="{C013B005-1737-4D65-B5BE-DB8B68376AEF}" presName="CompostProcess" presStyleCnt="0">
        <dgm:presLayoutVars>
          <dgm:dir/>
          <dgm:resizeHandles val="exact"/>
        </dgm:presLayoutVars>
      </dgm:prSet>
      <dgm:spPr/>
    </dgm:pt>
    <dgm:pt modelId="{6DEF9CCE-B369-4B7B-AC65-CEE1AD7D2D7E}" type="pres">
      <dgm:prSet presAssocID="{C013B005-1737-4D65-B5BE-DB8B68376AEF}" presName="arrow" presStyleLbl="bgShp" presStyleIdx="0" presStyleCnt="1"/>
      <dgm:spPr/>
    </dgm:pt>
    <dgm:pt modelId="{1696DE9C-79AD-4DA2-B881-AA2B297B4056}" type="pres">
      <dgm:prSet presAssocID="{C013B005-1737-4D65-B5BE-DB8B68376AEF}" presName="linearProcess" presStyleCnt="0"/>
      <dgm:spPr/>
    </dgm:pt>
    <dgm:pt modelId="{7D78C2D0-0D8D-442C-B0D8-95C68A1543C6}" type="pres">
      <dgm:prSet presAssocID="{9E619F67-6543-47B7-8E40-94AE68BF41DD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8D102D34-BCB4-42F3-A69F-92D7A77A12CC}" type="pres">
      <dgm:prSet presAssocID="{98C2B755-0C45-467E-B955-F9F08B035225}" presName="sibTrans" presStyleCnt="0"/>
      <dgm:spPr/>
    </dgm:pt>
    <dgm:pt modelId="{0BB2234C-6B3F-4EA6-AA60-F4B62FF8A319}" type="pres">
      <dgm:prSet presAssocID="{DAA373A9-2D15-41FE-89E2-44F504BB239B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D4613BC0-8C3A-4973-8834-9493E6D19139}" type="pres">
      <dgm:prSet presAssocID="{AC87A1BD-B32C-41BE-9A95-FB6092857492}" presName="sibTrans" presStyleCnt="0"/>
      <dgm:spPr/>
    </dgm:pt>
    <dgm:pt modelId="{0EFBD00C-6076-4AD5-8077-39D776FF55D7}" type="pres">
      <dgm:prSet presAssocID="{46DF161E-79B5-42D2-B8B6-39B566CDFBA8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E03DF3AE-4547-4298-AF59-C38687D8E8BC}" srcId="{C013B005-1737-4D65-B5BE-DB8B68376AEF}" destId="{DAA373A9-2D15-41FE-89E2-44F504BB239B}" srcOrd="1" destOrd="0" parTransId="{70069287-F8B9-49C3-8F66-5748EA427CA5}" sibTransId="{AC87A1BD-B32C-41BE-9A95-FB6092857492}"/>
    <dgm:cxn modelId="{CAC96E16-ADE2-45B3-AD52-37B5420CBF8F}" type="presOf" srcId="{9E619F67-6543-47B7-8E40-94AE68BF41DD}" destId="{7D78C2D0-0D8D-442C-B0D8-95C68A1543C6}" srcOrd="0" destOrd="0" presId="urn:microsoft.com/office/officeart/2005/8/layout/hProcess9"/>
    <dgm:cxn modelId="{FE6872D4-988C-4D91-9028-F91B92E617C9}" srcId="{C013B005-1737-4D65-B5BE-DB8B68376AEF}" destId="{9E619F67-6543-47B7-8E40-94AE68BF41DD}" srcOrd="0" destOrd="0" parTransId="{FDC21970-6A7E-4E27-815C-2D943A0D6660}" sibTransId="{98C2B755-0C45-467E-B955-F9F08B035225}"/>
    <dgm:cxn modelId="{2C2C3750-4F54-4234-8B1F-92499E6C34AE}" type="presOf" srcId="{DAA373A9-2D15-41FE-89E2-44F504BB239B}" destId="{0BB2234C-6B3F-4EA6-AA60-F4B62FF8A319}" srcOrd="0" destOrd="0" presId="urn:microsoft.com/office/officeart/2005/8/layout/hProcess9"/>
    <dgm:cxn modelId="{4B281766-5B59-4D5D-A372-D9853B381D5A}" type="presOf" srcId="{C013B005-1737-4D65-B5BE-DB8B68376AEF}" destId="{530A2EAA-FFA4-430A-BC9D-F0BA61D67351}" srcOrd="0" destOrd="0" presId="urn:microsoft.com/office/officeart/2005/8/layout/hProcess9"/>
    <dgm:cxn modelId="{549FAB0A-A3BA-47C0-981E-77B7E0A73D23}" type="presOf" srcId="{46DF161E-79B5-42D2-B8B6-39B566CDFBA8}" destId="{0EFBD00C-6076-4AD5-8077-39D776FF55D7}" srcOrd="0" destOrd="0" presId="urn:microsoft.com/office/officeart/2005/8/layout/hProcess9"/>
    <dgm:cxn modelId="{C29324F8-1385-4B12-A409-95FBF50C9CFA}" srcId="{C013B005-1737-4D65-B5BE-DB8B68376AEF}" destId="{46DF161E-79B5-42D2-B8B6-39B566CDFBA8}" srcOrd="2" destOrd="0" parTransId="{BE020BCF-29A8-4680-B615-53FD662FA25B}" sibTransId="{65154F77-19D3-4D79-8669-AE2CE8A5E8AC}"/>
    <dgm:cxn modelId="{F0581773-DD21-4B3F-8B0D-5616C95B80A6}" type="presParOf" srcId="{530A2EAA-FFA4-430A-BC9D-F0BA61D67351}" destId="{6DEF9CCE-B369-4B7B-AC65-CEE1AD7D2D7E}" srcOrd="0" destOrd="0" presId="urn:microsoft.com/office/officeart/2005/8/layout/hProcess9"/>
    <dgm:cxn modelId="{DDCCD32B-A565-4501-86DC-A0330FB843B1}" type="presParOf" srcId="{530A2EAA-FFA4-430A-BC9D-F0BA61D67351}" destId="{1696DE9C-79AD-4DA2-B881-AA2B297B4056}" srcOrd="1" destOrd="0" presId="urn:microsoft.com/office/officeart/2005/8/layout/hProcess9"/>
    <dgm:cxn modelId="{58F8E684-343B-4F65-A7F3-A73BD2E42F7B}" type="presParOf" srcId="{1696DE9C-79AD-4DA2-B881-AA2B297B4056}" destId="{7D78C2D0-0D8D-442C-B0D8-95C68A1543C6}" srcOrd="0" destOrd="0" presId="urn:microsoft.com/office/officeart/2005/8/layout/hProcess9"/>
    <dgm:cxn modelId="{B2D597CC-3CA9-4AD5-8534-5F7CA213682D}" type="presParOf" srcId="{1696DE9C-79AD-4DA2-B881-AA2B297B4056}" destId="{8D102D34-BCB4-42F3-A69F-92D7A77A12CC}" srcOrd="1" destOrd="0" presId="urn:microsoft.com/office/officeart/2005/8/layout/hProcess9"/>
    <dgm:cxn modelId="{28E658BD-6718-4055-A83C-746339A29153}" type="presParOf" srcId="{1696DE9C-79AD-4DA2-B881-AA2B297B4056}" destId="{0BB2234C-6B3F-4EA6-AA60-F4B62FF8A319}" srcOrd="2" destOrd="0" presId="urn:microsoft.com/office/officeart/2005/8/layout/hProcess9"/>
    <dgm:cxn modelId="{D6D3C3DC-AB16-41B1-B25C-738CD5B8DB8E}" type="presParOf" srcId="{1696DE9C-79AD-4DA2-B881-AA2B297B4056}" destId="{D4613BC0-8C3A-4973-8834-9493E6D19139}" srcOrd="3" destOrd="0" presId="urn:microsoft.com/office/officeart/2005/8/layout/hProcess9"/>
    <dgm:cxn modelId="{08BA0881-2492-4C16-867A-1FEED5070785}" type="presParOf" srcId="{1696DE9C-79AD-4DA2-B881-AA2B297B4056}" destId="{0EFBD00C-6076-4AD5-8077-39D776FF55D7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66F6501-4EC6-431D-928F-BADA748CF11D}" type="doc">
      <dgm:prSet loTypeId="urn:microsoft.com/office/officeart/2005/8/layout/hierarchy6" loCatId="hierarchy" qsTypeId="urn:microsoft.com/office/officeart/2005/8/quickstyle/3d1" qsCatId="3D" csTypeId="urn:microsoft.com/office/officeart/2005/8/colors/accent3_2" csCatId="accent3" phldr="1"/>
      <dgm:spPr/>
      <dgm:t>
        <a:bodyPr/>
        <a:lstStyle/>
        <a:p>
          <a:endParaRPr lang="es-CO"/>
        </a:p>
      </dgm:t>
    </dgm:pt>
    <dgm:pt modelId="{266C3620-1059-480B-98B2-5089BE431CBA}">
      <dgm:prSet phldrT="[Texto]" custT="1"/>
      <dgm:spPr/>
      <dgm:t>
        <a:bodyPr/>
        <a:lstStyle/>
        <a:p>
          <a:r>
            <a:rPr lang="es-ES" altLang="es-CO" sz="1800" b="1" smtClean="0"/>
            <a:t>¿Algo ha salido mal?</a:t>
          </a:r>
          <a:endParaRPr lang="es-CO" sz="1800" b="1" dirty="0"/>
        </a:p>
      </dgm:t>
    </dgm:pt>
    <dgm:pt modelId="{E57DB081-8C57-4EF4-BC64-18C3109AB4B2}" type="parTrans" cxnId="{870EDD4A-C1E5-42AC-B109-560B97F614FB}">
      <dgm:prSet/>
      <dgm:spPr/>
      <dgm:t>
        <a:bodyPr/>
        <a:lstStyle/>
        <a:p>
          <a:endParaRPr lang="es-CO" sz="2800" b="1">
            <a:solidFill>
              <a:schemeClr val="bg1"/>
            </a:solidFill>
          </a:endParaRPr>
        </a:p>
      </dgm:t>
    </dgm:pt>
    <dgm:pt modelId="{B9E129D1-9F60-44E5-945B-026EC96EC2C4}" type="sibTrans" cxnId="{870EDD4A-C1E5-42AC-B109-560B97F614FB}">
      <dgm:prSet/>
      <dgm:spPr/>
      <dgm:t>
        <a:bodyPr/>
        <a:lstStyle/>
        <a:p>
          <a:endParaRPr lang="es-CO" sz="2800" b="1">
            <a:solidFill>
              <a:schemeClr val="bg1"/>
            </a:solidFill>
          </a:endParaRPr>
        </a:p>
      </dgm:t>
    </dgm:pt>
    <dgm:pt modelId="{B5ABAE0D-F27F-4E2F-8696-2E5C3B813E0C}">
      <dgm:prSet phldrT="[Texto]" custT="1"/>
      <dgm:spPr/>
      <dgm:t>
        <a:bodyPr/>
        <a:lstStyle/>
        <a:p>
          <a:r>
            <a:rPr lang="es-CO" sz="1800" b="1" smtClean="0"/>
            <a:t>Si</a:t>
          </a:r>
          <a:endParaRPr lang="es-CO" sz="1800" b="1" dirty="0"/>
        </a:p>
      </dgm:t>
    </dgm:pt>
    <dgm:pt modelId="{DCD379D6-3B57-4492-AC13-6EBAE859A824}" type="parTrans" cxnId="{93BE962E-3FCB-4C62-A171-CEFCF01B2967}">
      <dgm:prSet/>
      <dgm:spPr/>
      <dgm:t>
        <a:bodyPr/>
        <a:lstStyle/>
        <a:p>
          <a:endParaRPr lang="es-CO" sz="2800" b="1">
            <a:solidFill>
              <a:schemeClr val="bg1"/>
            </a:solidFill>
          </a:endParaRPr>
        </a:p>
      </dgm:t>
    </dgm:pt>
    <dgm:pt modelId="{F342FB18-1900-4D94-B602-2304BA7A22BC}" type="sibTrans" cxnId="{93BE962E-3FCB-4C62-A171-CEFCF01B2967}">
      <dgm:prSet/>
      <dgm:spPr/>
      <dgm:t>
        <a:bodyPr/>
        <a:lstStyle/>
        <a:p>
          <a:endParaRPr lang="es-CO" sz="2800" b="1">
            <a:solidFill>
              <a:schemeClr val="bg1"/>
            </a:solidFill>
          </a:endParaRPr>
        </a:p>
      </dgm:t>
    </dgm:pt>
    <dgm:pt modelId="{7E544E63-E91B-4139-A1AF-977DBC7F37BC}">
      <dgm:prSet phldrT="[Texto]" custT="1"/>
      <dgm:spPr/>
      <dgm:t>
        <a:bodyPr/>
        <a:lstStyle/>
        <a:p>
          <a:r>
            <a:rPr lang="es-CO" sz="1800" b="1" smtClean="0"/>
            <a:t>No</a:t>
          </a:r>
          <a:endParaRPr lang="es-CO" sz="1800" b="1" dirty="0"/>
        </a:p>
      </dgm:t>
    </dgm:pt>
    <dgm:pt modelId="{838454CD-241C-4F22-8566-FE0AEC4E7078}" type="parTrans" cxnId="{D852FED3-5DC8-4BFA-A8DD-1D518D09F5F3}">
      <dgm:prSet/>
      <dgm:spPr/>
      <dgm:t>
        <a:bodyPr/>
        <a:lstStyle/>
        <a:p>
          <a:endParaRPr lang="es-CO" sz="2800" b="1">
            <a:solidFill>
              <a:schemeClr val="bg1"/>
            </a:solidFill>
          </a:endParaRPr>
        </a:p>
      </dgm:t>
    </dgm:pt>
    <dgm:pt modelId="{35DCD6B0-B127-410C-A7A1-757A410A31C1}" type="sibTrans" cxnId="{D852FED3-5DC8-4BFA-A8DD-1D518D09F5F3}">
      <dgm:prSet/>
      <dgm:spPr/>
      <dgm:t>
        <a:bodyPr/>
        <a:lstStyle/>
        <a:p>
          <a:endParaRPr lang="es-CO" sz="2800" b="1">
            <a:solidFill>
              <a:schemeClr val="bg1"/>
            </a:solidFill>
          </a:endParaRPr>
        </a:p>
      </dgm:t>
    </dgm:pt>
    <dgm:pt modelId="{0CA246A0-E0D8-4BCD-8CBB-CAA47AEF2E1F}">
      <dgm:prSet phldrT="[Texto]" custT="1"/>
      <dgm:spPr/>
      <dgm:t>
        <a:bodyPr/>
        <a:lstStyle/>
        <a:p>
          <a:r>
            <a:rPr lang="es-CO" sz="1800" b="1" smtClean="0"/>
            <a:t>Inicie Toma de Decisión</a:t>
          </a:r>
          <a:endParaRPr lang="es-CO" sz="1800" b="1" dirty="0"/>
        </a:p>
      </dgm:t>
    </dgm:pt>
    <dgm:pt modelId="{AEB0BF7F-1BA5-4BD8-966E-06124E76AD05}" type="parTrans" cxnId="{30C624C2-D4DD-4330-A047-CAA92E2DD6F7}">
      <dgm:prSet/>
      <dgm:spPr/>
      <dgm:t>
        <a:bodyPr/>
        <a:lstStyle/>
        <a:p>
          <a:endParaRPr lang="es-CO" sz="2800" b="1">
            <a:solidFill>
              <a:schemeClr val="bg1"/>
            </a:solidFill>
          </a:endParaRPr>
        </a:p>
      </dgm:t>
    </dgm:pt>
    <dgm:pt modelId="{B91B6DD1-9D67-450B-BDE9-A54096DC8166}" type="sibTrans" cxnId="{30C624C2-D4DD-4330-A047-CAA92E2DD6F7}">
      <dgm:prSet/>
      <dgm:spPr/>
      <dgm:t>
        <a:bodyPr/>
        <a:lstStyle/>
        <a:p>
          <a:endParaRPr lang="es-CO" sz="2800" b="1">
            <a:solidFill>
              <a:schemeClr val="bg1"/>
            </a:solidFill>
          </a:endParaRPr>
        </a:p>
      </dgm:t>
    </dgm:pt>
    <dgm:pt modelId="{76C4E11B-A465-4969-8C08-9E6EB8C1F36B}">
      <dgm:prSet phldrT="[Texto]" custT="1"/>
      <dgm:spPr/>
      <dgm:t>
        <a:bodyPr/>
        <a:lstStyle/>
        <a:p>
          <a:r>
            <a:rPr lang="es-CO" sz="1800" b="1" smtClean="0"/>
            <a:t>No</a:t>
          </a:r>
          <a:endParaRPr lang="es-CO" sz="1800" b="1" dirty="0"/>
        </a:p>
      </dgm:t>
    </dgm:pt>
    <dgm:pt modelId="{C4FCC833-1278-4810-8E82-CDAA2F9EC3FB}" type="parTrans" cxnId="{459608DA-A73C-4586-BC33-C6564C8EA112}">
      <dgm:prSet/>
      <dgm:spPr/>
      <dgm:t>
        <a:bodyPr/>
        <a:lstStyle/>
        <a:p>
          <a:endParaRPr lang="es-CO" sz="2800" b="1">
            <a:solidFill>
              <a:schemeClr val="bg1"/>
            </a:solidFill>
          </a:endParaRPr>
        </a:p>
      </dgm:t>
    </dgm:pt>
    <dgm:pt modelId="{BEBD3394-7B5F-4C54-A1D4-82C94535340E}" type="sibTrans" cxnId="{459608DA-A73C-4586-BC33-C6564C8EA112}">
      <dgm:prSet/>
      <dgm:spPr/>
      <dgm:t>
        <a:bodyPr/>
        <a:lstStyle/>
        <a:p>
          <a:endParaRPr lang="es-CO" sz="2800" b="1">
            <a:solidFill>
              <a:schemeClr val="bg1"/>
            </a:solidFill>
          </a:endParaRPr>
        </a:p>
      </dgm:t>
    </dgm:pt>
    <dgm:pt modelId="{786329AC-0230-4BE3-8B8C-16511BC5D20C}">
      <dgm:prSet phldrT="[Texto]" custT="1"/>
      <dgm:spPr/>
      <dgm:t>
        <a:bodyPr/>
        <a:lstStyle/>
        <a:p>
          <a:r>
            <a:rPr lang="es-CO" sz="1800" b="1" smtClean="0"/>
            <a:t>¿Sabemos qué salió mal?</a:t>
          </a:r>
          <a:endParaRPr lang="es-CO" sz="1800" b="1" dirty="0"/>
        </a:p>
      </dgm:t>
    </dgm:pt>
    <dgm:pt modelId="{BCDE7873-CDF7-48C6-ACF2-4A1343420BCA}" type="parTrans" cxnId="{DDF6E969-B1D6-424F-87A6-0F698557FF64}">
      <dgm:prSet/>
      <dgm:spPr/>
      <dgm:t>
        <a:bodyPr/>
        <a:lstStyle/>
        <a:p>
          <a:endParaRPr lang="es-CO" sz="2800" b="1">
            <a:solidFill>
              <a:schemeClr val="bg1"/>
            </a:solidFill>
          </a:endParaRPr>
        </a:p>
      </dgm:t>
    </dgm:pt>
    <dgm:pt modelId="{B7513C2C-E0DD-4955-95C5-7E4A928D353E}" type="sibTrans" cxnId="{DDF6E969-B1D6-424F-87A6-0F698557FF64}">
      <dgm:prSet/>
      <dgm:spPr/>
      <dgm:t>
        <a:bodyPr/>
        <a:lstStyle/>
        <a:p>
          <a:endParaRPr lang="es-CO" sz="2800" b="1">
            <a:solidFill>
              <a:schemeClr val="bg1"/>
            </a:solidFill>
          </a:endParaRPr>
        </a:p>
      </dgm:t>
    </dgm:pt>
    <dgm:pt modelId="{F6A1FB08-D990-49BF-BE69-ED2742F4AB3F}">
      <dgm:prSet phldrT="[Texto]" custT="1"/>
      <dgm:spPr/>
      <dgm:t>
        <a:bodyPr/>
        <a:lstStyle/>
        <a:p>
          <a:r>
            <a:rPr lang="es-CO" sz="1800" b="1" smtClean="0"/>
            <a:t>Si</a:t>
          </a:r>
          <a:endParaRPr lang="es-CO" sz="1800" b="1" dirty="0"/>
        </a:p>
      </dgm:t>
    </dgm:pt>
    <dgm:pt modelId="{263CCF77-7417-45EE-9E40-2026E573731F}" type="parTrans" cxnId="{61983783-5199-46BF-A085-9A3B8AE5D2E2}">
      <dgm:prSet/>
      <dgm:spPr/>
      <dgm:t>
        <a:bodyPr/>
        <a:lstStyle/>
        <a:p>
          <a:endParaRPr lang="es-CO" sz="2800" b="1">
            <a:solidFill>
              <a:schemeClr val="bg1"/>
            </a:solidFill>
          </a:endParaRPr>
        </a:p>
      </dgm:t>
    </dgm:pt>
    <dgm:pt modelId="{F8D576B5-80E0-4A56-B9F0-9C9BA1FB2106}" type="sibTrans" cxnId="{61983783-5199-46BF-A085-9A3B8AE5D2E2}">
      <dgm:prSet/>
      <dgm:spPr/>
      <dgm:t>
        <a:bodyPr/>
        <a:lstStyle/>
        <a:p>
          <a:endParaRPr lang="es-CO" sz="2800" b="1">
            <a:solidFill>
              <a:schemeClr val="bg1"/>
            </a:solidFill>
          </a:endParaRPr>
        </a:p>
      </dgm:t>
    </dgm:pt>
    <dgm:pt modelId="{E8DC5B02-0280-481E-A41C-B2113EC2E718}">
      <dgm:prSet phldrT="[Texto]" custT="1"/>
      <dgm:spPr/>
      <dgm:t>
        <a:bodyPr/>
        <a:lstStyle/>
        <a:p>
          <a:r>
            <a:rPr lang="es-CO" sz="1800" b="1" smtClean="0"/>
            <a:t>Inicie Toma de Decisión</a:t>
          </a:r>
          <a:endParaRPr lang="es-CO" sz="1800" b="1" dirty="0"/>
        </a:p>
      </dgm:t>
    </dgm:pt>
    <dgm:pt modelId="{EDFC8280-A9E6-439B-8C26-68E8D0098AFA}" type="parTrans" cxnId="{26B54D31-D334-4873-B9EC-470CF8DF17FB}">
      <dgm:prSet/>
      <dgm:spPr/>
      <dgm:t>
        <a:bodyPr/>
        <a:lstStyle/>
        <a:p>
          <a:endParaRPr lang="es-CO" sz="2800" b="1">
            <a:solidFill>
              <a:schemeClr val="bg1"/>
            </a:solidFill>
          </a:endParaRPr>
        </a:p>
      </dgm:t>
    </dgm:pt>
    <dgm:pt modelId="{07D308EE-0C45-4864-A0FC-C9C9AE80229B}" type="sibTrans" cxnId="{26B54D31-D334-4873-B9EC-470CF8DF17FB}">
      <dgm:prSet/>
      <dgm:spPr/>
      <dgm:t>
        <a:bodyPr/>
        <a:lstStyle/>
        <a:p>
          <a:endParaRPr lang="es-CO" sz="2800" b="1">
            <a:solidFill>
              <a:schemeClr val="bg1"/>
            </a:solidFill>
          </a:endParaRPr>
        </a:p>
      </dgm:t>
    </dgm:pt>
    <dgm:pt modelId="{94CD1A8E-478A-44BD-9A94-2B060AF920DB}">
      <dgm:prSet phldrT="[Texto]" custT="1"/>
      <dgm:spPr/>
      <dgm:t>
        <a:bodyPr/>
        <a:lstStyle/>
        <a:p>
          <a:r>
            <a:rPr lang="es-CO" sz="1800" b="1" dirty="0" smtClean="0"/>
            <a:t>Solucione el Problema</a:t>
          </a:r>
          <a:endParaRPr lang="es-CO" sz="1800" b="1" dirty="0"/>
        </a:p>
      </dgm:t>
    </dgm:pt>
    <dgm:pt modelId="{233090DD-83E1-4AA8-AAE5-8F0DCD661007}" type="parTrans" cxnId="{D11FCEC0-5E65-4AF6-AD09-E98B53C83CAB}">
      <dgm:prSet/>
      <dgm:spPr/>
      <dgm:t>
        <a:bodyPr/>
        <a:lstStyle/>
        <a:p>
          <a:endParaRPr lang="es-CO" sz="2800" b="1">
            <a:solidFill>
              <a:schemeClr val="bg1"/>
            </a:solidFill>
          </a:endParaRPr>
        </a:p>
      </dgm:t>
    </dgm:pt>
    <dgm:pt modelId="{080F652A-08C7-4746-9599-072A6EAD243F}" type="sibTrans" cxnId="{D11FCEC0-5E65-4AF6-AD09-E98B53C83CAB}">
      <dgm:prSet/>
      <dgm:spPr/>
      <dgm:t>
        <a:bodyPr/>
        <a:lstStyle/>
        <a:p>
          <a:endParaRPr lang="es-CO" sz="2800" b="1">
            <a:solidFill>
              <a:schemeClr val="bg1"/>
            </a:solidFill>
          </a:endParaRPr>
        </a:p>
      </dgm:t>
    </dgm:pt>
    <dgm:pt modelId="{9C7A89D6-934D-4345-97E1-EEA2EF497783}" type="pres">
      <dgm:prSet presAssocID="{566F6501-4EC6-431D-928F-BADA748CF11D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B645AA6C-3747-4180-A10E-226BD4E338F3}" type="pres">
      <dgm:prSet presAssocID="{566F6501-4EC6-431D-928F-BADA748CF11D}" presName="hierFlow" presStyleCnt="0"/>
      <dgm:spPr/>
    </dgm:pt>
    <dgm:pt modelId="{FF8FE185-DEEA-49D6-8B8C-ED11154A19C7}" type="pres">
      <dgm:prSet presAssocID="{566F6501-4EC6-431D-928F-BADA748CF11D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E4EB7D5B-9CBA-4B6C-9BBC-C76DAADB8A18}" type="pres">
      <dgm:prSet presAssocID="{266C3620-1059-480B-98B2-5089BE431CBA}" presName="Name14" presStyleCnt="0"/>
      <dgm:spPr/>
    </dgm:pt>
    <dgm:pt modelId="{798B328C-6354-4A0F-8EF5-C6E8D57C0FC1}" type="pres">
      <dgm:prSet presAssocID="{266C3620-1059-480B-98B2-5089BE431CBA}" presName="level1Shape" presStyleLbl="node0" presStyleIdx="0" presStyleCnt="1" custScaleX="314477">
        <dgm:presLayoutVars>
          <dgm:chPref val="3"/>
        </dgm:presLayoutVars>
      </dgm:prSet>
      <dgm:spPr>
        <a:prstGeom prst="diamond">
          <a:avLst/>
        </a:prstGeom>
      </dgm:spPr>
      <dgm:t>
        <a:bodyPr/>
        <a:lstStyle/>
        <a:p>
          <a:endParaRPr lang="es-CO"/>
        </a:p>
      </dgm:t>
    </dgm:pt>
    <dgm:pt modelId="{7C744B4A-2EC9-429B-A646-75FE475336D1}" type="pres">
      <dgm:prSet presAssocID="{266C3620-1059-480B-98B2-5089BE431CBA}" presName="hierChild2" presStyleCnt="0"/>
      <dgm:spPr/>
    </dgm:pt>
    <dgm:pt modelId="{8FAC2730-74D7-45E1-B5B2-4AF6C9BB515F}" type="pres">
      <dgm:prSet presAssocID="{DCD379D6-3B57-4492-AC13-6EBAE859A824}" presName="Name19" presStyleLbl="parChTrans1D2" presStyleIdx="0" presStyleCnt="2"/>
      <dgm:spPr/>
      <dgm:t>
        <a:bodyPr/>
        <a:lstStyle/>
        <a:p>
          <a:endParaRPr lang="es-CO"/>
        </a:p>
      </dgm:t>
    </dgm:pt>
    <dgm:pt modelId="{DBA6C66C-28FB-4DE6-934E-FCE1C15F7A21}" type="pres">
      <dgm:prSet presAssocID="{B5ABAE0D-F27F-4E2F-8696-2E5C3B813E0C}" presName="Name21" presStyleCnt="0"/>
      <dgm:spPr/>
    </dgm:pt>
    <dgm:pt modelId="{C14A8156-9BB1-41BE-A232-8B15BD25EEBD}" type="pres">
      <dgm:prSet presAssocID="{B5ABAE0D-F27F-4E2F-8696-2E5C3B813E0C}" presName="level2Shape" presStyleLbl="node2" presStyleIdx="0" presStyleCnt="2" custScaleX="70136" custScaleY="40863"/>
      <dgm:spPr>
        <a:prstGeom prst="downArrow">
          <a:avLst/>
        </a:prstGeom>
      </dgm:spPr>
      <dgm:t>
        <a:bodyPr/>
        <a:lstStyle/>
        <a:p>
          <a:endParaRPr lang="es-CO"/>
        </a:p>
      </dgm:t>
    </dgm:pt>
    <dgm:pt modelId="{22141F9A-1B60-407B-99B1-8A3244A6FB6B}" type="pres">
      <dgm:prSet presAssocID="{B5ABAE0D-F27F-4E2F-8696-2E5C3B813E0C}" presName="hierChild3" presStyleCnt="0"/>
      <dgm:spPr/>
    </dgm:pt>
    <dgm:pt modelId="{DAD514AB-6E1A-4809-B46E-D5D8528FF432}" type="pres">
      <dgm:prSet presAssocID="{BCDE7873-CDF7-48C6-ACF2-4A1343420BCA}" presName="Name19" presStyleLbl="parChTrans1D3" presStyleIdx="0" presStyleCnt="2"/>
      <dgm:spPr/>
      <dgm:t>
        <a:bodyPr/>
        <a:lstStyle/>
        <a:p>
          <a:endParaRPr lang="es-CO"/>
        </a:p>
      </dgm:t>
    </dgm:pt>
    <dgm:pt modelId="{3166F99D-BABF-4DD9-81AF-727CC4C96017}" type="pres">
      <dgm:prSet presAssocID="{786329AC-0230-4BE3-8B8C-16511BC5D20C}" presName="Name21" presStyleCnt="0"/>
      <dgm:spPr/>
    </dgm:pt>
    <dgm:pt modelId="{0F5BD335-1F27-4E98-8ACB-CC19800951EB}" type="pres">
      <dgm:prSet presAssocID="{786329AC-0230-4BE3-8B8C-16511BC5D20C}" presName="level2Shape" presStyleLbl="node3" presStyleIdx="0" presStyleCnt="2" custScaleX="249305" custScaleY="99135"/>
      <dgm:spPr>
        <a:prstGeom prst="diamond">
          <a:avLst/>
        </a:prstGeom>
      </dgm:spPr>
      <dgm:t>
        <a:bodyPr/>
        <a:lstStyle/>
        <a:p>
          <a:endParaRPr lang="es-CO"/>
        </a:p>
      </dgm:t>
    </dgm:pt>
    <dgm:pt modelId="{36502F64-2A1D-441A-9FF3-6E684A5ED4DF}" type="pres">
      <dgm:prSet presAssocID="{786329AC-0230-4BE3-8B8C-16511BC5D20C}" presName="hierChild3" presStyleCnt="0"/>
      <dgm:spPr/>
    </dgm:pt>
    <dgm:pt modelId="{D1BFBE37-EBF5-4B9C-B811-8A8D307FA7DC}" type="pres">
      <dgm:prSet presAssocID="{263CCF77-7417-45EE-9E40-2026E573731F}" presName="Name19" presStyleLbl="parChTrans1D4" presStyleIdx="0" presStyleCnt="4"/>
      <dgm:spPr/>
      <dgm:t>
        <a:bodyPr/>
        <a:lstStyle/>
        <a:p>
          <a:endParaRPr lang="es-CO"/>
        </a:p>
      </dgm:t>
    </dgm:pt>
    <dgm:pt modelId="{E766B611-F79C-4A8D-AC28-B3B0D572F58B}" type="pres">
      <dgm:prSet presAssocID="{F6A1FB08-D990-49BF-BE69-ED2742F4AB3F}" presName="Name21" presStyleCnt="0"/>
      <dgm:spPr/>
    </dgm:pt>
    <dgm:pt modelId="{91FF956B-5FE6-4F71-8690-56CE2BD60886}" type="pres">
      <dgm:prSet presAssocID="{F6A1FB08-D990-49BF-BE69-ED2742F4AB3F}" presName="level2Shape" presStyleLbl="node4" presStyleIdx="0" presStyleCnt="4" custScaleX="70136" custScaleY="40863"/>
      <dgm:spPr>
        <a:prstGeom prst="downArrow">
          <a:avLst/>
        </a:prstGeom>
      </dgm:spPr>
      <dgm:t>
        <a:bodyPr/>
        <a:lstStyle/>
        <a:p>
          <a:endParaRPr lang="es-CO"/>
        </a:p>
      </dgm:t>
    </dgm:pt>
    <dgm:pt modelId="{53EC5E05-82E8-4A6C-9183-41C336B3D5C1}" type="pres">
      <dgm:prSet presAssocID="{F6A1FB08-D990-49BF-BE69-ED2742F4AB3F}" presName="hierChild3" presStyleCnt="0"/>
      <dgm:spPr/>
    </dgm:pt>
    <dgm:pt modelId="{06B47BE7-AED6-457D-ACF6-F2F96DBCEF5A}" type="pres">
      <dgm:prSet presAssocID="{EDFC8280-A9E6-439B-8C26-68E8D0098AFA}" presName="Name19" presStyleLbl="parChTrans1D4" presStyleIdx="1" presStyleCnt="4"/>
      <dgm:spPr/>
      <dgm:t>
        <a:bodyPr/>
        <a:lstStyle/>
        <a:p>
          <a:endParaRPr lang="es-CO"/>
        </a:p>
      </dgm:t>
    </dgm:pt>
    <dgm:pt modelId="{869D2642-EC52-4E86-82B8-59104A05894F}" type="pres">
      <dgm:prSet presAssocID="{E8DC5B02-0280-481E-A41C-B2113EC2E718}" presName="Name21" presStyleCnt="0"/>
      <dgm:spPr/>
    </dgm:pt>
    <dgm:pt modelId="{3CFF614D-EA52-44CF-A6B0-88722B72896C}" type="pres">
      <dgm:prSet presAssocID="{E8DC5B02-0280-481E-A41C-B2113EC2E718}" presName="level2Shape" presStyleLbl="node4" presStyleIdx="1" presStyleCnt="4" custScaleX="209442"/>
      <dgm:spPr>
        <a:prstGeom prst="ellipse">
          <a:avLst/>
        </a:prstGeom>
      </dgm:spPr>
      <dgm:t>
        <a:bodyPr/>
        <a:lstStyle/>
        <a:p>
          <a:endParaRPr lang="es-CO"/>
        </a:p>
      </dgm:t>
    </dgm:pt>
    <dgm:pt modelId="{E476E9FD-C7B5-4EF3-926A-E79793AFFD7F}" type="pres">
      <dgm:prSet presAssocID="{E8DC5B02-0280-481E-A41C-B2113EC2E718}" presName="hierChild3" presStyleCnt="0"/>
      <dgm:spPr/>
    </dgm:pt>
    <dgm:pt modelId="{1229CDD6-5023-48CE-B5F5-6BE4F84D56CE}" type="pres">
      <dgm:prSet presAssocID="{C4FCC833-1278-4810-8E82-CDAA2F9EC3FB}" presName="Name19" presStyleLbl="parChTrans1D4" presStyleIdx="2" presStyleCnt="4"/>
      <dgm:spPr/>
      <dgm:t>
        <a:bodyPr/>
        <a:lstStyle/>
        <a:p>
          <a:endParaRPr lang="es-CO"/>
        </a:p>
      </dgm:t>
    </dgm:pt>
    <dgm:pt modelId="{9988FD80-C2E3-45C2-99C9-0CAFA0D15529}" type="pres">
      <dgm:prSet presAssocID="{76C4E11B-A465-4969-8C08-9E6EB8C1F36B}" presName="Name21" presStyleCnt="0"/>
      <dgm:spPr/>
    </dgm:pt>
    <dgm:pt modelId="{019BE9A5-8EE0-4E82-B1D7-0C7F0373FCC6}" type="pres">
      <dgm:prSet presAssocID="{76C4E11B-A465-4969-8C08-9E6EB8C1F36B}" presName="level2Shape" presStyleLbl="node4" presStyleIdx="2" presStyleCnt="4" custScaleX="70136" custScaleY="40863"/>
      <dgm:spPr>
        <a:prstGeom prst="downArrow">
          <a:avLst/>
        </a:prstGeom>
      </dgm:spPr>
      <dgm:t>
        <a:bodyPr/>
        <a:lstStyle/>
        <a:p>
          <a:endParaRPr lang="es-CO"/>
        </a:p>
      </dgm:t>
    </dgm:pt>
    <dgm:pt modelId="{05557D90-AB09-4535-9958-EF9F107A4D4D}" type="pres">
      <dgm:prSet presAssocID="{76C4E11B-A465-4969-8C08-9E6EB8C1F36B}" presName="hierChild3" presStyleCnt="0"/>
      <dgm:spPr/>
    </dgm:pt>
    <dgm:pt modelId="{DE187629-CA33-483B-9428-3A5A653B61F7}" type="pres">
      <dgm:prSet presAssocID="{233090DD-83E1-4AA8-AAE5-8F0DCD661007}" presName="Name19" presStyleLbl="parChTrans1D4" presStyleIdx="3" presStyleCnt="4"/>
      <dgm:spPr/>
      <dgm:t>
        <a:bodyPr/>
        <a:lstStyle/>
        <a:p>
          <a:endParaRPr lang="es-CO"/>
        </a:p>
      </dgm:t>
    </dgm:pt>
    <dgm:pt modelId="{9850288D-A38A-4952-88FF-7A89799C60B0}" type="pres">
      <dgm:prSet presAssocID="{94CD1A8E-478A-44BD-9A94-2B060AF920DB}" presName="Name21" presStyleCnt="0"/>
      <dgm:spPr/>
    </dgm:pt>
    <dgm:pt modelId="{51FAC657-1EEF-49C2-B580-3AB8D0055703}" type="pres">
      <dgm:prSet presAssocID="{94CD1A8E-478A-44BD-9A94-2B060AF920DB}" presName="level2Shape" presStyleLbl="node4" presStyleIdx="3" presStyleCnt="4" custScaleX="209442"/>
      <dgm:spPr/>
      <dgm:t>
        <a:bodyPr/>
        <a:lstStyle/>
        <a:p>
          <a:endParaRPr lang="es-CO"/>
        </a:p>
      </dgm:t>
    </dgm:pt>
    <dgm:pt modelId="{9D4EFB30-C34F-4F9B-A5DE-A0000D120AE9}" type="pres">
      <dgm:prSet presAssocID="{94CD1A8E-478A-44BD-9A94-2B060AF920DB}" presName="hierChild3" presStyleCnt="0"/>
      <dgm:spPr/>
    </dgm:pt>
    <dgm:pt modelId="{17359E2D-710F-48FC-A1EE-318912D7ED4D}" type="pres">
      <dgm:prSet presAssocID="{838454CD-241C-4F22-8566-FE0AEC4E7078}" presName="Name19" presStyleLbl="parChTrans1D2" presStyleIdx="1" presStyleCnt="2"/>
      <dgm:spPr/>
      <dgm:t>
        <a:bodyPr/>
        <a:lstStyle/>
        <a:p>
          <a:endParaRPr lang="es-CO"/>
        </a:p>
      </dgm:t>
    </dgm:pt>
    <dgm:pt modelId="{4FE88F87-B858-4CD2-9C0F-A7BF9888DF2A}" type="pres">
      <dgm:prSet presAssocID="{7E544E63-E91B-4139-A1AF-977DBC7F37BC}" presName="Name21" presStyleCnt="0"/>
      <dgm:spPr/>
    </dgm:pt>
    <dgm:pt modelId="{D03FDDAA-BC74-428D-B7DD-6D954B39C267}" type="pres">
      <dgm:prSet presAssocID="{7E544E63-E91B-4139-A1AF-977DBC7F37BC}" presName="level2Shape" presStyleLbl="node2" presStyleIdx="1" presStyleCnt="2" custScaleX="70136" custScaleY="40863"/>
      <dgm:spPr>
        <a:prstGeom prst="downArrow">
          <a:avLst/>
        </a:prstGeom>
      </dgm:spPr>
      <dgm:t>
        <a:bodyPr/>
        <a:lstStyle/>
        <a:p>
          <a:endParaRPr lang="es-CO"/>
        </a:p>
      </dgm:t>
    </dgm:pt>
    <dgm:pt modelId="{6A4EA6E5-A04A-41BF-8E1D-A199DE22F608}" type="pres">
      <dgm:prSet presAssocID="{7E544E63-E91B-4139-A1AF-977DBC7F37BC}" presName="hierChild3" presStyleCnt="0"/>
      <dgm:spPr/>
    </dgm:pt>
    <dgm:pt modelId="{1C800379-EE2D-49E2-9B59-A15E7BA67233}" type="pres">
      <dgm:prSet presAssocID="{AEB0BF7F-1BA5-4BD8-966E-06124E76AD05}" presName="Name19" presStyleLbl="parChTrans1D3" presStyleIdx="1" presStyleCnt="2"/>
      <dgm:spPr/>
      <dgm:t>
        <a:bodyPr/>
        <a:lstStyle/>
        <a:p>
          <a:endParaRPr lang="es-CO"/>
        </a:p>
      </dgm:t>
    </dgm:pt>
    <dgm:pt modelId="{87A859D2-C24D-4583-9D4E-4AD22CB7159E}" type="pres">
      <dgm:prSet presAssocID="{0CA246A0-E0D8-4BCD-8CBB-CAA47AEF2E1F}" presName="Name21" presStyleCnt="0"/>
      <dgm:spPr/>
    </dgm:pt>
    <dgm:pt modelId="{B07B2F06-E586-43AD-ACEE-BCEF8174FCDA}" type="pres">
      <dgm:prSet presAssocID="{0CA246A0-E0D8-4BCD-8CBB-CAA47AEF2E1F}" presName="level2Shape" presStyleLbl="node3" presStyleIdx="1" presStyleCnt="2" custScaleX="209442"/>
      <dgm:spPr>
        <a:prstGeom prst="ellipse">
          <a:avLst/>
        </a:prstGeom>
      </dgm:spPr>
      <dgm:t>
        <a:bodyPr/>
        <a:lstStyle/>
        <a:p>
          <a:endParaRPr lang="es-CO"/>
        </a:p>
      </dgm:t>
    </dgm:pt>
    <dgm:pt modelId="{DD025634-BFD0-4706-8F10-888BFD58B206}" type="pres">
      <dgm:prSet presAssocID="{0CA246A0-E0D8-4BCD-8CBB-CAA47AEF2E1F}" presName="hierChild3" presStyleCnt="0"/>
      <dgm:spPr/>
    </dgm:pt>
    <dgm:pt modelId="{DDC065E8-2F5D-40FE-B8FA-B81224753BFB}" type="pres">
      <dgm:prSet presAssocID="{566F6501-4EC6-431D-928F-BADA748CF11D}" presName="bgShapesFlow" presStyleCnt="0"/>
      <dgm:spPr/>
    </dgm:pt>
  </dgm:ptLst>
  <dgm:cxnLst>
    <dgm:cxn modelId="{26B54D31-D334-4873-B9EC-470CF8DF17FB}" srcId="{F6A1FB08-D990-49BF-BE69-ED2742F4AB3F}" destId="{E8DC5B02-0280-481E-A41C-B2113EC2E718}" srcOrd="0" destOrd="0" parTransId="{EDFC8280-A9E6-439B-8C26-68E8D0098AFA}" sibTransId="{07D308EE-0C45-4864-A0FC-C9C9AE80229B}"/>
    <dgm:cxn modelId="{2E438814-5FDA-43E6-AEDB-BCCE5EC030E3}" type="presOf" srcId="{EDFC8280-A9E6-439B-8C26-68E8D0098AFA}" destId="{06B47BE7-AED6-457D-ACF6-F2F96DBCEF5A}" srcOrd="0" destOrd="0" presId="urn:microsoft.com/office/officeart/2005/8/layout/hierarchy6"/>
    <dgm:cxn modelId="{30C624C2-D4DD-4330-A047-CAA92E2DD6F7}" srcId="{7E544E63-E91B-4139-A1AF-977DBC7F37BC}" destId="{0CA246A0-E0D8-4BCD-8CBB-CAA47AEF2E1F}" srcOrd="0" destOrd="0" parTransId="{AEB0BF7F-1BA5-4BD8-966E-06124E76AD05}" sibTransId="{B91B6DD1-9D67-450B-BDE9-A54096DC8166}"/>
    <dgm:cxn modelId="{5A90F2DA-22FB-401B-8B89-FB7C31A69B7F}" type="presOf" srcId="{76C4E11B-A465-4969-8C08-9E6EB8C1F36B}" destId="{019BE9A5-8EE0-4E82-B1D7-0C7F0373FCC6}" srcOrd="0" destOrd="0" presId="urn:microsoft.com/office/officeart/2005/8/layout/hierarchy6"/>
    <dgm:cxn modelId="{1F040465-A387-4186-93BD-F19426899843}" type="presOf" srcId="{B5ABAE0D-F27F-4E2F-8696-2E5C3B813E0C}" destId="{C14A8156-9BB1-41BE-A232-8B15BD25EEBD}" srcOrd="0" destOrd="0" presId="urn:microsoft.com/office/officeart/2005/8/layout/hierarchy6"/>
    <dgm:cxn modelId="{A94E117B-C845-485C-81A4-A60C33BAC55B}" type="presOf" srcId="{786329AC-0230-4BE3-8B8C-16511BC5D20C}" destId="{0F5BD335-1F27-4E98-8ACB-CC19800951EB}" srcOrd="0" destOrd="0" presId="urn:microsoft.com/office/officeart/2005/8/layout/hierarchy6"/>
    <dgm:cxn modelId="{CCEBA46E-BADE-422C-BB15-793986F346D0}" type="presOf" srcId="{7E544E63-E91B-4139-A1AF-977DBC7F37BC}" destId="{D03FDDAA-BC74-428D-B7DD-6D954B39C267}" srcOrd="0" destOrd="0" presId="urn:microsoft.com/office/officeart/2005/8/layout/hierarchy6"/>
    <dgm:cxn modelId="{D11FCEC0-5E65-4AF6-AD09-E98B53C83CAB}" srcId="{76C4E11B-A465-4969-8C08-9E6EB8C1F36B}" destId="{94CD1A8E-478A-44BD-9A94-2B060AF920DB}" srcOrd="0" destOrd="0" parTransId="{233090DD-83E1-4AA8-AAE5-8F0DCD661007}" sibTransId="{080F652A-08C7-4746-9599-072A6EAD243F}"/>
    <dgm:cxn modelId="{DDF6E969-B1D6-424F-87A6-0F698557FF64}" srcId="{B5ABAE0D-F27F-4E2F-8696-2E5C3B813E0C}" destId="{786329AC-0230-4BE3-8B8C-16511BC5D20C}" srcOrd="0" destOrd="0" parTransId="{BCDE7873-CDF7-48C6-ACF2-4A1343420BCA}" sibTransId="{B7513C2C-E0DD-4955-95C5-7E4A928D353E}"/>
    <dgm:cxn modelId="{1E8F214B-9D1C-4E8F-8D68-8152DA375DFA}" type="presOf" srcId="{BCDE7873-CDF7-48C6-ACF2-4A1343420BCA}" destId="{DAD514AB-6E1A-4809-B46E-D5D8528FF432}" srcOrd="0" destOrd="0" presId="urn:microsoft.com/office/officeart/2005/8/layout/hierarchy6"/>
    <dgm:cxn modelId="{93BE962E-3FCB-4C62-A171-CEFCF01B2967}" srcId="{266C3620-1059-480B-98B2-5089BE431CBA}" destId="{B5ABAE0D-F27F-4E2F-8696-2E5C3B813E0C}" srcOrd="0" destOrd="0" parTransId="{DCD379D6-3B57-4492-AC13-6EBAE859A824}" sibTransId="{F342FB18-1900-4D94-B602-2304BA7A22BC}"/>
    <dgm:cxn modelId="{823BF261-598C-40A8-B167-2071FD88D0FC}" type="presOf" srcId="{DCD379D6-3B57-4492-AC13-6EBAE859A824}" destId="{8FAC2730-74D7-45E1-B5B2-4AF6C9BB515F}" srcOrd="0" destOrd="0" presId="urn:microsoft.com/office/officeart/2005/8/layout/hierarchy6"/>
    <dgm:cxn modelId="{459608DA-A73C-4586-BC33-C6564C8EA112}" srcId="{786329AC-0230-4BE3-8B8C-16511BC5D20C}" destId="{76C4E11B-A465-4969-8C08-9E6EB8C1F36B}" srcOrd="1" destOrd="0" parTransId="{C4FCC833-1278-4810-8E82-CDAA2F9EC3FB}" sibTransId="{BEBD3394-7B5F-4C54-A1D4-82C94535340E}"/>
    <dgm:cxn modelId="{177C0A6D-BD0B-407E-8C52-B907BE2F269F}" type="presOf" srcId="{0CA246A0-E0D8-4BCD-8CBB-CAA47AEF2E1F}" destId="{B07B2F06-E586-43AD-ACEE-BCEF8174FCDA}" srcOrd="0" destOrd="0" presId="urn:microsoft.com/office/officeart/2005/8/layout/hierarchy6"/>
    <dgm:cxn modelId="{8A38A90E-4E8A-4FDC-B7C4-D69DAAD863CA}" type="presOf" srcId="{566F6501-4EC6-431D-928F-BADA748CF11D}" destId="{9C7A89D6-934D-4345-97E1-EEA2EF497783}" srcOrd="0" destOrd="0" presId="urn:microsoft.com/office/officeart/2005/8/layout/hierarchy6"/>
    <dgm:cxn modelId="{7A4ECB7F-D0BD-42DB-831C-6DAFD05D8E38}" type="presOf" srcId="{AEB0BF7F-1BA5-4BD8-966E-06124E76AD05}" destId="{1C800379-EE2D-49E2-9B59-A15E7BA67233}" srcOrd="0" destOrd="0" presId="urn:microsoft.com/office/officeart/2005/8/layout/hierarchy6"/>
    <dgm:cxn modelId="{D852FED3-5DC8-4BFA-A8DD-1D518D09F5F3}" srcId="{266C3620-1059-480B-98B2-5089BE431CBA}" destId="{7E544E63-E91B-4139-A1AF-977DBC7F37BC}" srcOrd="1" destOrd="0" parTransId="{838454CD-241C-4F22-8566-FE0AEC4E7078}" sibTransId="{35DCD6B0-B127-410C-A7A1-757A410A31C1}"/>
    <dgm:cxn modelId="{870EDD4A-C1E5-42AC-B109-560B97F614FB}" srcId="{566F6501-4EC6-431D-928F-BADA748CF11D}" destId="{266C3620-1059-480B-98B2-5089BE431CBA}" srcOrd="0" destOrd="0" parTransId="{E57DB081-8C57-4EF4-BC64-18C3109AB4B2}" sibTransId="{B9E129D1-9F60-44E5-945B-026EC96EC2C4}"/>
    <dgm:cxn modelId="{0EE27899-7666-48F1-882B-9DCE10C2F7A4}" type="presOf" srcId="{838454CD-241C-4F22-8566-FE0AEC4E7078}" destId="{17359E2D-710F-48FC-A1EE-318912D7ED4D}" srcOrd="0" destOrd="0" presId="urn:microsoft.com/office/officeart/2005/8/layout/hierarchy6"/>
    <dgm:cxn modelId="{61983783-5199-46BF-A085-9A3B8AE5D2E2}" srcId="{786329AC-0230-4BE3-8B8C-16511BC5D20C}" destId="{F6A1FB08-D990-49BF-BE69-ED2742F4AB3F}" srcOrd="0" destOrd="0" parTransId="{263CCF77-7417-45EE-9E40-2026E573731F}" sibTransId="{F8D576B5-80E0-4A56-B9F0-9C9BA1FB2106}"/>
    <dgm:cxn modelId="{215017FF-BF66-4299-90F9-F0E6E5B8C9AE}" type="presOf" srcId="{E8DC5B02-0280-481E-A41C-B2113EC2E718}" destId="{3CFF614D-EA52-44CF-A6B0-88722B72896C}" srcOrd="0" destOrd="0" presId="urn:microsoft.com/office/officeart/2005/8/layout/hierarchy6"/>
    <dgm:cxn modelId="{DBB93475-5D21-437F-BCEC-959501BA3ABA}" type="presOf" srcId="{263CCF77-7417-45EE-9E40-2026E573731F}" destId="{D1BFBE37-EBF5-4B9C-B811-8A8D307FA7DC}" srcOrd="0" destOrd="0" presId="urn:microsoft.com/office/officeart/2005/8/layout/hierarchy6"/>
    <dgm:cxn modelId="{366897CE-F41B-4FD5-BA5A-95A855CE4F18}" type="presOf" srcId="{C4FCC833-1278-4810-8E82-CDAA2F9EC3FB}" destId="{1229CDD6-5023-48CE-B5F5-6BE4F84D56CE}" srcOrd="0" destOrd="0" presId="urn:microsoft.com/office/officeart/2005/8/layout/hierarchy6"/>
    <dgm:cxn modelId="{8BFBCC55-A5A4-4689-BB82-E64835E2657F}" type="presOf" srcId="{266C3620-1059-480B-98B2-5089BE431CBA}" destId="{798B328C-6354-4A0F-8EF5-C6E8D57C0FC1}" srcOrd="0" destOrd="0" presId="urn:microsoft.com/office/officeart/2005/8/layout/hierarchy6"/>
    <dgm:cxn modelId="{30A09DCD-131D-4931-B412-9E1B0E3CD080}" type="presOf" srcId="{94CD1A8E-478A-44BD-9A94-2B060AF920DB}" destId="{51FAC657-1EEF-49C2-B580-3AB8D0055703}" srcOrd="0" destOrd="0" presId="urn:microsoft.com/office/officeart/2005/8/layout/hierarchy6"/>
    <dgm:cxn modelId="{F36380C4-297A-49FA-8407-E96C9300C4B6}" type="presOf" srcId="{233090DD-83E1-4AA8-AAE5-8F0DCD661007}" destId="{DE187629-CA33-483B-9428-3A5A653B61F7}" srcOrd="0" destOrd="0" presId="urn:microsoft.com/office/officeart/2005/8/layout/hierarchy6"/>
    <dgm:cxn modelId="{62674DD1-A28B-4E0A-BE5E-7F9E5FC6333A}" type="presOf" srcId="{F6A1FB08-D990-49BF-BE69-ED2742F4AB3F}" destId="{91FF956B-5FE6-4F71-8690-56CE2BD60886}" srcOrd="0" destOrd="0" presId="urn:microsoft.com/office/officeart/2005/8/layout/hierarchy6"/>
    <dgm:cxn modelId="{89EAA01D-0CA2-4FDE-BDF8-C458B3F6F7E0}" type="presParOf" srcId="{9C7A89D6-934D-4345-97E1-EEA2EF497783}" destId="{B645AA6C-3747-4180-A10E-226BD4E338F3}" srcOrd="0" destOrd="0" presId="urn:microsoft.com/office/officeart/2005/8/layout/hierarchy6"/>
    <dgm:cxn modelId="{8BDED5FB-A45B-442B-86F0-DC3CEA076FBC}" type="presParOf" srcId="{B645AA6C-3747-4180-A10E-226BD4E338F3}" destId="{FF8FE185-DEEA-49D6-8B8C-ED11154A19C7}" srcOrd="0" destOrd="0" presId="urn:microsoft.com/office/officeart/2005/8/layout/hierarchy6"/>
    <dgm:cxn modelId="{8D433983-22EB-4651-865C-1FCC86331DB0}" type="presParOf" srcId="{FF8FE185-DEEA-49D6-8B8C-ED11154A19C7}" destId="{E4EB7D5B-9CBA-4B6C-9BBC-C76DAADB8A18}" srcOrd="0" destOrd="0" presId="urn:microsoft.com/office/officeart/2005/8/layout/hierarchy6"/>
    <dgm:cxn modelId="{83D86EBF-4385-4321-8CAF-6D3ECED217AF}" type="presParOf" srcId="{E4EB7D5B-9CBA-4B6C-9BBC-C76DAADB8A18}" destId="{798B328C-6354-4A0F-8EF5-C6E8D57C0FC1}" srcOrd="0" destOrd="0" presId="urn:microsoft.com/office/officeart/2005/8/layout/hierarchy6"/>
    <dgm:cxn modelId="{3BEDCC51-F7AA-432A-9AEE-FDDE98F47D87}" type="presParOf" srcId="{E4EB7D5B-9CBA-4B6C-9BBC-C76DAADB8A18}" destId="{7C744B4A-2EC9-429B-A646-75FE475336D1}" srcOrd="1" destOrd="0" presId="urn:microsoft.com/office/officeart/2005/8/layout/hierarchy6"/>
    <dgm:cxn modelId="{BDBCED5B-47A0-404B-B359-65431FC81EED}" type="presParOf" srcId="{7C744B4A-2EC9-429B-A646-75FE475336D1}" destId="{8FAC2730-74D7-45E1-B5B2-4AF6C9BB515F}" srcOrd="0" destOrd="0" presId="urn:microsoft.com/office/officeart/2005/8/layout/hierarchy6"/>
    <dgm:cxn modelId="{85CF0444-CFF6-4BA1-BF2B-9AE3F009B199}" type="presParOf" srcId="{7C744B4A-2EC9-429B-A646-75FE475336D1}" destId="{DBA6C66C-28FB-4DE6-934E-FCE1C15F7A21}" srcOrd="1" destOrd="0" presId="urn:microsoft.com/office/officeart/2005/8/layout/hierarchy6"/>
    <dgm:cxn modelId="{D4AD9682-6F06-4DEF-95B7-4B7AB41715BE}" type="presParOf" srcId="{DBA6C66C-28FB-4DE6-934E-FCE1C15F7A21}" destId="{C14A8156-9BB1-41BE-A232-8B15BD25EEBD}" srcOrd="0" destOrd="0" presId="urn:microsoft.com/office/officeart/2005/8/layout/hierarchy6"/>
    <dgm:cxn modelId="{C492A7CD-FAE9-4EE0-883A-5F7BBDA36FF6}" type="presParOf" srcId="{DBA6C66C-28FB-4DE6-934E-FCE1C15F7A21}" destId="{22141F9A-1B60-407B-99B1-8A3244A6FB6B}" srcOrd="1" destOrd="0" presId="urn:microsoft.com/office/officeart/2005/8/layout/hierarchy6"/>
    <dgm:cxn modelId="{8CB272AA-A83D-4462-B9C7-1A3B43126453}" type="presParOf" srcId="{22141F9A-1B60-407B-99B1-8A3244A6FB6B}" destId="{DAD514AB-6E1A-4809-B46E-D5D8528FF432}" srcOrd="0" destOrd="0" presId="urn:microsoft.com/office/officeart/2005/8/layout/hierarchy6"/>
    <dgm:cxn modelId="{D79250D2-2A13-4099-B2CD-87346753B59F}" type="presParOf" srcId="{22141F9A-1B60-407B-99B1-8A3244A6FB6B}" destId="{3166F99D-BABF-4DD9-81AF-727CC4C96017}" srcOrd="1" destOrd="0" presId="urn:microsoft.com/office/officeart/2005/8/layout/hierarchy6"/>
    <dgm:cxn modelId="{94A0F2CE-7AA2-45AB-8702-48B0977BF28D}" type="presParOf" srcId="{3166F99D-BABF-4DD9-81AF-727CC4C96017}" destId="{0F5BD335-1F27-4E98-8ACB-CC19800951EB}" srcOrd="0" destOrd="0" presId="urn:microsoft.com/office/officeart/2005/8/layout/hierarchy6"/>
    <dgm:cxn modelId="{10A611CC-ECFB-4CCB-82C3-930714CAEDC2}" type="presParOf" srcId="{3166F99D-BABF-4DD9-81AF-727CC4C96017}" destId="{36502F64-2A1D-441A-9FF3-6E684A5ED4DF}" srcOrd="1" destOrd="0" presId="urn:microsoft.com/office/officeart/2005/8/layout/hierarchy6"/>
    <dgm:cxn modelId="{65EB6745-9213-4DA0-B6EB-12708513CCE9}" type="presParOf" srcId="{36502F64-2A1D-441A-9FF3-6E684A5ED4DF}" destId="{D1BFBE37-EBF5-4B9C-B811-8A8D307FA7DC}" srcOrd="0" destOrd="0" presId="urn:microsoft.com/office/officeart/2005/8/layout/hierarchy6"/>
    <dgm:cxn modelId="{FDF8E601-AF4A-41C2-8086-7E426429363D}" type="presParOf" srcId="{36502F64-2A1D-441A-9FF3-6E684A5ED4DF}" destId="{E766B611-F79C-4A8D-AC28-B3B0D572F58B}" srcOrd="1" destOrd="0" presId="urn:microsoft.com/office/officeart/2005/8/layout/hierarchy6"/>
    <dgm:cxn modelId="{B87A8873-0252-4CAC-B98D-EAC9E92D6207}" type="presParOf" srcId="{E766B611-F79C-4A8D-AC28-B3B0D572F58B}" destId="{91FF956B-5FE6-4F71-8690-56CE2BD60886}" srcOrd="0" destOrd="0" presId="urn:microsoft.com/office/officeart/2005/8/layout/hierarchy6"/>
    <dgm:cxn modelId="{1DC26F9A-8004-45E3-92F7-6F69A55D51DD}" type="presParOf" srcId="{E766B611-F79C-4A8D-AC28-B3B0D572F58B}" destId="{53EC5E05-82E8-4A6C-9183-41C336B3D5C1}" srcOrd="1" destOrd="0" presId="urn:microsoft.com/office/officeart/2005/8/layout/hierarchy6"/>
    <dgm:cxn modelId="{6FE2F5A8-C57F-4AB1-8C08-D987AB38DBBD}" type="presParOf" srcId="{53EC5E05-82E8-4A6C-9183-41C336B3D5C1}" destId="{06B47BE7-AED6-457D-ACF6-F2F96DBCEF5A}" srcOrd="0" destOrd="0" presId="urn:microsoft.com/office/officeart/2005/8/layout/hierarchy6"/>
    <dgm:cxn modelId="{833D5843-8519-4FFE-9C9C-A5486C307EC7}" type="presParOf" srcId="{53EC5E05-82E8-4A6C-9183-41C336B3D5C1}" destId="{869D2642-EC52-4E86-82B8-59104A05894F}" srcOrd="1" destOrd="0" presId="urn:microsoft.com/office/officeart/2005/8/layout/hierarchy6"/>
    <dgm:cxn modelId="{914070B8-F585-4217-9F19-91B83F740F55}" type="presParOf" srcId="{869D2642-EC52-4E86-82B8-59104A05894F}" destId="{3CFF614D-EA52-44CF-A6B0-88722B72896C}" srcOrd="0" destOrd="0" presId="urn:microsoft.com/office/officeart/2005/8/layout/hierarchy6"/>
    <dgm:cxn modelId="{52014E60-A4CD-489A-8F5F-2325559481DF}" type="presParOf" srcId="{869D2642-EC52-4E86-82B8-59104A05894F}" destId="{E476E9FD-C7B5-4EF3-926A-E79793AFFD7F}" srcOrd="1" destOrd="0" presId="urn:microsoft.com/office/officeart/2005/8/layout/hierarchy6"/>
    <dgm:cxn modelId="{ECD71F84-DDE0-4DB9-819E-1A64FE869EED}" type="presParOf" srcId="{36502F64-2A1D-441A-9FF3-6E684A5ED4DF}" destId="{1229CDD6-5023-48CE-B5F5-6BE4F84D56CE}" srcOrd="2" destOrd="0" presId="urn:microsoft.com/office/officeart/2005/8/layout/hierarchy6"/>
    <dgm:cxn modelId="{D56B16F7-B730-4A60-8487-6B0A5431935D}" type="presParOf" srcId="{36502F64-2A1D-441A-9FF3-6E684A5ED4DF}" destId="{9988FD80-C2E3-45C2-99C9-0CAFA0D15529}" srcOrd="3" destOrd="0" presId="urn:microsoft.com/office/officeart/2005/8/layout/hierarchy6"/>
    <dgm:cxn modelId="{CC13D072-BF4B-4B80-A2A3-DCDDC00AB477}" type="presParOf" srcId="{9988FD80-C2E3-45C2-99C9-0CAFA0D15529}" destId="{019BE9A5-8EE0-4E82-B1D7-0C7F0373FCC6}" srcOrd="0" destOrd="0" presId="urn:microsoft.com/office/officeart/2005/8/layout/hierarchy6"/>
    <dgm:cxn modelId="{23A65A6A-76BF-491A-B8DB-55594A09AFFE}" type="presParOf" srcId="{9988FD80-C2E3-45C2-99C9-0CAFA0D15529}" destId="{05557D90-AB09-4535-9958-EF9F107A4D4D}" srcOrd="1" destOrd="0" presId="urn:microsoft.com/office/officeart/2005/8/layout/hierarchy6"/>
    <dgm:cxn modelId="{B0D6FCAB-8614-4C38-B997-ED83D05C6AD2}" type="presParOf" srcId="{05557D90-AB09-4535-9958-EF9F107A4D4D}" destId="{DE187629-CA33-483B-9428-3A5A653B61F7}" srcOrd="0" destOrd="0" presId="urn:microsoft.com/office/officeart/2005/8/layout/hierarchy6"/>
    <dgm:cxn modelId="{8900BCC6-C644-4D39-A3AA-3E97B42DA675}" type="presParOf" srcId="{05557D90-AB09-4535-9958-EF9F107A4D4D}" destId="{9850288D-A38A-4952-88FF-7A89799C60B0}" srcOrd="1" destOrd="0" presId="urn:microsoft.com/office/officeart/2005/8/layout/hierarchy6"/>
    <dgm:cxn modelId="{EAE2BE29-BDAF-4B4A-869B-06D0CF1CE9AE}" type="presParOf" srcId="{9850288D-A38A-4952-88FF-7A89799C60B0}" destId="{51FAC657-1EEF-49C2-B580-3AB8D0055703}" srcOrd="0" destOrd="0" presId="urn:microsoft.com/office/officeart/2005/8/layout/hierarchy6"/>
    <dgm:cxn modelId="{0CF3FCE0-58C8-46DA-8DB8-7459767D0E2C}" type="presParOf" srcId="{9850288D-A38A-4952-88FF-7A89799C60B0}" destId="{9D4EFB30-C34F-4F9B-A5DE-A0000D120AE9}" srcOrd="1" destOrd="0" presId="urn:microsoft.com/office/officeart/2005/8/layout/hierarchy6"/>
    <dgm:cxn modelId="{12BA2701-79E9-461E-AA87-CF4E1A0444E1}" type="presParOf" srcId="{7C744B4A-2EC9-429B-A646-75FE475336D1}" destId="{17359E2D-710F-48FC-A1EE-318912D7ED4D}" srcOrd="2" destOrd="0" presId="urn:microsoft.com/office/officeart/2005/8/layout/hierarchy6"/>
    <dgm:cxn modelId="{155B3D55-94A3-4CB6-91D6-2F7924681C56}" type="presParOf" srcId="{7C744B4A-2EC9-429B-A646-75FE475336D1}" destId="{4FE88F87-B858-4CD2-9C0F-A7BF9888DF2A}" srcOrd="3" destOrd="0" presId="urn:microsoft.com/office/officeart/2005/8/layout/hierarchy6"/>
    <dgm:cxn modelId="{0E0DAC53-8E55-4E9A-8FAA-ED7692398D2F}" type="presParOf" srcId="{4FE88F87-B858-4CD2-9C0F-A7BF9888DF2A}" destId="{D03FDDAA-BC74-428D-B7DD-6D954B39C267}" srcOrd="0" destOrd="0" presId="urn:microsoft.com/office/officeart/2005/8/layout/hierarchy6"/>
    <dgm:cxn modelId="{05A4FE37-2FB9-442D-9736-8777DEC1F6C6}" type="presParOf" srcId="{4FE88F87-B858-4CD2-9C0F-A7BF9888DF2A}" destId="{6A4EA6E5-A04A-41BF-8E1D-A199DE22F608}" srcOrd="1" destOrd="0" presId="urn:microsoft.com/office/officeart/2005/8/layout/hierarchy6"/>
    <dgm:cxn modelId="{FE03EB17-4359-46FC-891C-C8F7B0A97DBE}" type="presParOf" srcId="{6A4EA6E5-A04A-41BF-8E1D-A199DE22F608}" destId="{1C800379-EE2D-49E2-9B59-A15E7BA67233}" srcOrd="0" destOrd="0" presId="urn:microsoft.com/office/officeart/2005/8/layout/hierarchy6"/>
    <dgm:cxn modelId="{D478781F-42A2-4FBA-93A3-EFD417F1CCBE}" type="presParOf" srcId="{6A4EA6E5-A04A-41BF-8E1D-A199DE22F608}" destId="{87A859D2-C24D-4583-9D4E-4AD22CB7159E}" srcOrd="1" destOrd="0" presId="urn:microsoft.com/office/officeart/2005/8/layout/hierarchy6"/>
    <dgm:cxn modelId="{143D5815-6D26-49B9-9D2A-1D61DBFF2E9C}" type="presParOf" srcId="{87A859D2-C24D-4583-9D4E-4AD22CB7159E}" destId="{B07B2F06-E586-43AD-ACEE-BCEF8174FCDA}" srcOrd="0" destOrd="0" presId="urn:microsoft.com/office/officeart/2005/8/layout/hierarchy6"/>
    <dgm:cxn modelId="{B508DB0C-1B0F-4952-85CF-CC2A25D14C68}" type="presParOf" srcId="{87A859D2-C24D-4583-9D4E-4AD22CB7159E}" destId="{DD025634-BFD0-4706-8F10-888BFD58B206}" srcOrd="1" destOrd="0" presId="urn:microsoft.com/office/officeart/2005/8/layout/hierarchy6"/>
    <dgm:cxn modelId="{26EDA4A9-52A3-4737-A3B1-C48FD2CAEBD4}" type="presParOf" srcId="{9C7A89D6-934D-4345-97E1-EEA2EF497783}" destId="{DDC065E8-2F5D-40FE-B8FA-B81224753BFB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8A90C3B-4D2E-4649-8F2E-0D9C138A61F7}" type="doc">
      <dgm:prSet loTypeId="urn:microsoft.com/office/officeart/2005/8/layout/matrix3" loCatId="matrix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es-CO"/>
        </a:p>
      </dgm:t>
    </dgm:pt>
    <dgm:pt modelId="{771C9C03-4BA2-4A00-BCEB-9BC4E3F10A7F}">
      <dgm:prSet phldrT="[Texto]" custT="1"/>
      <dgm:spPr/>
      <dgm:t>
        <a:bodyPr/>
        <a:lstStyle/>
        <a:p>
          <a:r>
            <a:rPr lang="es-CO" sz="2000" b="1" dirty="0" smtClean="0"/>
            <a:t>Analítico</a:t>
          </a:r>
          <a:endParaRPr lang="es-CO" sz="2000" b="1" dirty="0"/>
        </a:p>
      </dgm:t>
    </dgm:pt>
    <dgm:pt modelId="{05C5B460-CC95-49F2-9693-C70AC005478F}" type="parTrans" cxnId="{CE9E01C6-1FB3-4364-8BB2-9A4C4FD15C76}">
      <dgm:prSet/>
      <dgm:spPr/>
      <dgm:t>
        <a:bodyPr/>
        <a:lstStyle/>
        <a:p>
          <a:endParaRPr lang="es-CO" sz="2400" b="1"/>
        </a:p>
      </dgm:t>
    </dgm:pt>
    <dgm:pt modelId="{ADB6575F-E3EC-47E4-BCB5-40D533FE691F}" type="sibTrans" cxnId="{CE9E01C6-1FB3-4364-8BB2-9A4C4FD15C76}">
      <dgm:prSet/>
      <dgm:spPr/>
      <dgm:t>
        <a:bodyPr/>
        <a:lstStyle/>
        <a:p>
          <a:endParaRPr lang="es-CO" sz="2400" b="1"/>
        </a:p>
      </dgm:t>
    </dgm:pt>
    <dgm:pt modelId="{B7B47CC2-AB37-49C1-BB1F-424FE6C4DBF3}">
      <dgm:prSet phldrT="[Texto]" custT="1"/>
      <dgm:spPr/>
      <dgm:t>
        <a:bodyPr/>
        <a:lstStyle/>
        <a:p>
          <a:r>
            <a:rPr lang="es-CO" sz="2000" b="1" dirty="0" smtClean="0"/>
            <a:t>Conceptual</a:t>
          </a:r>
          <a:endParaRPr lang="es-CO" sz="2000" b="1" dirty="0"/>
        </a:p>
      </dgm:t>
    </dgm:pt>
    <dgm:pt modelId="{9E1E3FBA-A7DC-44EA-B53E-D3D36CA4B0C7}" type="parTrans" cxnId="{1CA122E6-00FD-42E9-8711-5B898DE2F166}">
      <dgm:prSet/>
      <dgm:spPr/>
      <dgm:t>
        <a:bodyPr/>
        <a:lstStyle/>
        <a:p>
          <a:endParaRPr lang="es-CO" sz="2400" b="1"/>
        </a:p>
      </dgm:t>
    </dgm:pt>
    <dgm:pt modelId="{156B47AF-39E3-4D00-BDD2-A87AF2538F73}" type="sibTrans" cxnId="{1CA122E6-00FD-42E9-8711-5B898DE2F166}">
      <dgm:prSet/>
      <dgm:spPr/>
      <dgm:t>
        <a:bodyPr/>
        <a:lstStyle/>
        <a:p>
          <a:endParaRPr lang="es-CO" sz="2400" b="1"/>
        </a:p>
      </dgm:t>
    </dgm:pt>
    <dgm:pt modelId="{BCA47B67-EB8D-4028-B6F8-B0C381DF43A9}">
      <dgm:prSet phldrT="[Texto]" custT="1"/>
      <dgm:spPr/>
      <dgm:t>
        <a:bodyPr/>
        <a:lstStyle/>
        <a:p>
          <a:r>
            <a:rPr lang="es-CO" sz="2000" b="1" dirty="0" smtClean="0"/>
            <a:t>Directivo</a:t>
          </a:r>
          <a:endParaRPr lang="es-CO" sz="2000" b="1" dirty="0"/>
        </a:p>
      </dgm:t>
    </dgm:pt>
    <dgm:pt modelId="{FB241269-7A5D-4F3C-AA9C-169C6BC955C3}" type="parTrans" cxnId="{361EF9C0-BEF8-4094-A116-7ADCD3B43AA5}">
      <dgm:prSet/>
      <dgm:spPr/>
      <dgm:t>
        <a:bodyPr/>
        <a:lstStyle/>
        <a:p>
          <a:endParaRPr lang="es-CO" sz="2400" b="1"/>
        </a:p>
      </dgm:t>
    </dgm:pt>
    <dgm:pt modelId="{3C22AF37-6F64-4288-884B-3394C9DA29B3}" type="sibTrans" cxnId="{361EF9C0-BEF8-4094-A116-7ADCD3B43AA5}">
      <dgm:prSet/>
      <dgm:spPr/>
      <dgm:t>
        <a:bodyPr/>
        <a:lstStyle/>
        <a:p>
          <a:endParaRPr lang="es-CO" sz="2400" b="1"/>
        </a:p>
      </dgm:t>
    </dgm:pt>
    <dgm:pt modelId="{5BECD96C-777C-452E-B0C0-45B052CDF5C8}">
      <dgm:prSet phldrT="[Texto]" custT="1"/>
      <dgm:spPr/>
      <dgm:t>
        <a:bodyPr/>
        <a:lstStyle/>
        <a:p>
          <a:r>
            <a:rPr lang="es-CO" sz="2000" b="1" dirty="0" smtClean="0"/>
            <a:t>De Comportamiento</a:t>
          </a:r>
          <a:endParaRPr lang="es-CO" sz="2000" b="1" dirty="0"/>
        </a:p>
      </dgm:t>
    </dgm:pt>
    <dgm:pt modelId="{71942230-3BC2-4886-A50C-19F9EE389E66}" type="parTrans" cxnId="{E35143F9-F2FF-4F5E-BDF7-91583B473363}">
      <dgm:prSet/>
      <dgm:spPr/>
      <dgm:t>
        <a:bodyPr/>
        <a:lstStyle/>
        <a:p>
          <a:endParaRPr lang="es-CO" sz="2400" b="1"/>
        </a:p>
      </dgm:t>
    </dgm:pt>
    <dgm:pt modelId="{40D6B956-E2FF-4956-865B-D49DA9C57909}" type="sibTrans" cxnId="{E35143F9-F2FF-4F5E-BDF7-91583B473363}">
      <dgm:prSet/>
      <dgm:spPr/>
      <dgm:t>
        <a:bodyPr/>
        <a:lstStyle/>
        <a:p>
          <a:endParaRPr lang="es-CO" sz="2400" b="1"/>
        </a:p>
      </dgm:t>
    </dgm:pt>
    <dgm:pt modelId="{A3D0A541-B5D4-456F-A65B-59DDFF085D2A}" type="pres">
      <dgm:prSet presAssocID="{48A90C3B-4D2E-4649-8F2E-0D9C138A61F7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3C2750DE-50E4-4D9A-8763-B856ACC9786D}" type="pres">
      <dgm:prSet presAssocID="{48A90C3B-4D2E-4649-8F2E-0D9C138A61F7}" presName="diamond" presStyleLbl="bgShp" presStyleIdx="0" presStyleCnt="1"/>
      <dgm:spPr/>
    </dgm:pt>
    <dgm:pt modelId="{6EA2DA83-5092-4CE6-9B65-B43C821742E4}" type="pres">
      <dgm:prSet presAssocID="{48A90C3B-4D2E-4649-8F2E-0D9C138A61F7}" presName="quad1" presStyleLbl="node1" presStyleIdx="0" presStyleCnt="4" custScaleX="130279" custLinFactNeighborX="-1566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48C9574F-A59E-4B56-953E-0163F8B52D0F}" type="pres">
      <dgm:prSet presAssocID="{48A90C3B-4D2E-4649-8F2E-0D9C138A61F7}" presName="quad2" presStyleLbl="node1" presStyleIdx="1" presStyleCnt="4" custScaleX="130279" custLinFactNeighborX="1566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B03F8C32-7198-487A-8BA1-E3C3151922CC}" type="pres">
      <dgm:prSet presAssocID="{48A90C3B-4D2E-4649-8F2E-0D9C138A61F7}" presName="quad3" presStyleLbl="node1" presStyleIdx="2" presStyleCnt="4" custScaleX="130279" custLinFactNeighborX="-1566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ACAB445E-E265-4609-AB2D-2C5D18F971FB}" type="pres">
      <dgm:prSet presAssocID="{48A90C3B-4D2E-4649-8F2E-0D9C138A61F7}" presName="quad4" presStyleLbl="node1" presStyleIdx="3" presStyleCnt="4" custScaleX="130279" custLinFactNeighborX="1566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1CA122E6-00FD-42E9-8711-5B898DE2F166}" srcId="{48A90C3B-4D2E-4649-8F2E-0D9C138A61F7}" destId="{B7B47CC2-AB37-49C1-BB1F-424FE6C4DBF3}" srcOrd="1" destOrd="0" parTransId="{9E1E3FBA-A7DC-44EA-B53E-D3D36CA4B0C7}" sibTransId="{156B47AF-39E3-4D00-BDD2-A87AF2538F73}"/>
    <dgm:cxn modelId="{610EF5FA-77B9-47F0-83D3-786CB318620F}" type="presOf" srcId="{B7B47CC2-AB37-49C1-BB1F-424FE6C4DBF3}" destId="{48C9574F-A59E-4B56-953E-0163F8B52D0F}" srcOrd="0" destOrd="0" presId="urn:microsoft.com/office/officeart/2005/8/layout/matrix3"/>
    <dgm:cxn modelId="{E35143F9-F2FF-4F5E-BDF7-91583B473363}" srcId="{48A90C3B-4D2E-4649-8F2E-0D9C138A61F7}" destId="{5BECD96C-777C-452E-B0C0-45B052CDF5C8}" srcOrd="3" destOrd="0" parTransId="{71942230-3BC2-4886-A50C-19F9EE389E66}" sibTransId="{40D6B956-E2FF-4956-865B-D49DA9C57909}"/>
    <dgm:cxn modelId="{0D59B335-B420-4463-A0FF-3263E8FBD4A7}" type="presOf" srcId="{48A90C3B-4D2E-4649-8F2E-0D9C138A61F7}" destId="{A3D0A541-B5D4-456F-A65B-59DDFF085D2A}" srcOrd="0" destOrd="0" presId="urn:microsoft.com/office/officeart/2005/8/layout/matrix3"/>
    <dgm:cxn modelId="{1BD59783-732A-4E16-9015-12B2BB2ED0A3}" type="presOf" srcId="{5BECD96C-777C-452E-B0C0-45B052CDF5C8}" destId="{ACAB445E-E265-4609-AB2D-2C5D18F971FB}" srcOrd="0" destOrd="0" presId="urn:microsoft.com/office/officeart/2005/8/layout/matrix3"/>
    <dgm:cxn modelId="{90FC9E81-295F-4559-8168-6701525D49AB}" type="presOf" srcId="{BCA47B67-EB8D-4028-B6F8-B0C381DF43A9}" destId="{B03F8C32-7198-487A-8BA1-E3C3151922CC}" srcOrd="0" destOrd="0" presId="urn:microsoft.com/office/officeart/2005/8/layout/matrix3"/>
    <dgm:cxn modelId="{361EF9C0-BEF8-4094-A116-7ADCD3B43AA5}" srcId="{48A90C3B-4D2E-4649-8F2E-0D9C138A61F7}" destId="{BCA47B67-EB8D-4028-B6F8-B0C381DF43A9}" srcOrd="2" destOrd="0" parTransId="{FB241269-7A5D-4F3C-AA9C-169C6BC955C3}" sibTransId="{3C22AF37-6F64-4288-884B-3394C9DA29B3}"/>
    <dgm:cxn modelId="{025FC95E-D55F-451E-A2CD-B1F8D5218537}" type="presOf" srcId="{771C9C03-4BA2-4A00-BCEB-9BC4E3F10A7F}" destId="{6EA2DA83-5092-4CE6-9B65-B43C821742E4}" srcOrd="0" destOrd="0" presId="urn:microsoft.com/office/officeart/2005/8/layout/matrix3"/>
    <dgm:cxn modelId="{CE9E01C6-1FB3-4364-8BB2-9A4C4FD15C76}" srcId="{48A90C3B-4D2E-4649-8F2E-0D9C138A61F7}" destId="{771C9C03-4BA2-4A00-BCEB-9BC4E3F10A7F}" srcOrd="0" destOrd="0" parTransId="{05C5B460-CC95-49F2-9693-C70AC005478F}" sibTransId="{ADB6575F-E3EC-47E4-BCB5-40D533FE691F}"/>
    <dgm:cxn modelId="{37004B5E-79DC-4E60-B491-CDB4AC1E8D5F}" type="presParOf" srcId="{A3D0A541-B5D4-456F-A65B-59DDFF085D2A}" destId="{3C2750DE-50E4-4D9A-8763-B856ACC9786D}" srcOrd="0" destOrd="0" presId="urn:microsoft.com/office/officeart/2005/8/layout/matrix3"/>
    <dgm:cxn modelId="{06DE31E9-E018-4004-BAF4-556D99414F52}" type="presParOf" srcId="{A3D0A541-B5D4-456F-A65B-59DDFF085D2A}" destId="{6EA2DA83-5092-4CE6-9B65-B43C821742E4}" srcOrd="1" destOrd="0" presId="urn:microsoft.com/office/officeart/2005/8/layout/matrix3"/>
    <dgm:cxn modelId="{95F6BAD4-380E-48B2-BF29-74792EB83DF0}" type="presParOf" srcId="{A3D0A541-B5D4-456F-A65B-59DDFF085D2A}" destId="{48C9574F-A59E-4B56-953E-0163F8B52D0F}" srcOrd="2" destOrd="0" presId="urn:microsoft.com/office/officeart/2005/8/layout/matrix3"/>
    <dgm:cxn modelId="{843486DB-82BF-4BE8-A1BC-627B8A31A15A}" type="presParOf" srcId="{A3D0A541-B5D4-456F-A65B-59DDFF085D2A}" destId="{B03F8C32-7198-487A-8BA1-E3C3151922CC}" srcOrd="3" destOrd="0" presId="urn:microsoft.com/office/officeart/2005/8/layout/matrix3"/>
    <dgm:cxn modelId="{8ACF5266-E28E-4944-AE1E-DCBFA858791B}" type="presParOf" srcId="{A3D0A541-B5D4-456F-A65B-59DDFF085D2A}" destId="{ACAB445E-E265-4609-AB2D-2C5D18F971FB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AAE77D4-F288-4596-A657-E6F2A6CE15E3}" type="doc">
      <dgm:prSet loTypeId="urn:microsoft.com/office/officeart/2005/8/layout/lProcess3" loCatId="process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s-CO"/>
        </a:p>
      </dgm:t>
    </dgm:pt>
    <dgm:pt modelId="{35F4DC24-4450-4A2A-8ACD-591475EC546C}">
      <dgm:prSet phldrT="[Texto]" custT="1"/>
      <dgm:spPr/>
      <dgm:t>
        <a:bodyPr/>
        <a:lstStyle/>
        <a:p>
          <a:r>
            <a:rPr lang="es-ES" sz="2000" b="1" dirty="0" smtClean="0">
              <a:latin typeface="+mj-lt"/>
            </a:rPr>
            <a:t>El vendedor transmite información</a:t>
          </a:r>
          <a:endParaRPr lang="es-CO" sz="2000" b="1" dirty="0">
            <a:latin typeface="+mj-lt"/>
          </a:endParaRPr>
        </a:p>
      </dgm:t>
    </dgm:pt>
    <dgm:pt modelId="{6A8D60B4-7C7D-4363-A14A-772F7E1332E1}" type="parTrans" cxnId="{C83DA2C3-859B-494E-99C3-854D9A1459AD}">
      <dgm:prSet/>
      <dgm:spPr/>
      <dgm:t>
        <a:bodyPr/>
        <a:lstStyle/>
        <a:p>
          <a:endParaRPr lang="es-CO" sz="1800" b="1">
            <a:latin typeface="+mj-lt"/>
          </a:endParaRPr>
        </a:p>
      </dgm:t>
    </dgm:pt>
    <dgm:pt modelId="{1C223CF7-90FF-42D1-94E5-8B04B3699FA3}" type="sibTrans" cxnId="{C83DA2C3-859B-494E-99C3-854D9A1459AD}">
      <dgm:prSet/>
      <dgm:spPr/>
      <dgm:t>
        <a:bodyPr/>
        <a:lstStyle/>
        <a:p>
          <a:endParaRPr lang="es-CO" sz="1800" b="1">
            <a:latin typeface="+mj-lt"/>
          </a:endParaRPr>
        </a:p>
      </dgm:t>
    </dgm:pt>
    <dgm:pt modelId="{F550AEAD-C658-4EF0-A5E0-28E82DDC584B}">
      <dgm:prSet phldrT="[Texto]" custT="1"/>
      <dgm:spPr/>
      <dgm:t>
        <a:bodyPr/>
        <a:lstStyle/>
        <a:p>
          <a:pPr rtl="0"/>
          <a:r>
            <a:rPr kumimoji="0" lang="es-ES" sz="2000" b="1" i="0" u="none" strike="noStrike" cap="none" spc="0" normalizeH="0" baseline="0" noProof="0" dirty="0" smtClean="0">
              <a:ln/>
              <a:effectLst/>
              <a:uLnTx/>
              <a:uFillTx/>
              <a:latin typeface="+mn-lt"/>
              <a:ea typeface="MS PGothic" pitchFamily="34" charset="-128"/>
              <a:cs typeface="ＭＳ Ｐゴシック" charset="0"/>
            </a:rPr>
            <a:t>El negociador asesora</a:t>
          </a:r>
          <a:endParaRPr lang="es-CO" sz="2000" b="1" dirty="0">
            <a:latin typeface="+mn-lt"/>
          </a:endParaRPr>
        </a:p>
      </dgm:t>
    </dgm:pt>
    <dgm:pt modelId="{80040244-E977-45B0-B620-75A5579AF68C}" type="parTrans" cxnId="{7DEB11CC-29E0-4390-8A1B-2361F32D73A9}">
      <dgm:prSet/>
      <dgm:spPr/>
      <dgm:t>
        <a:bodyPr/>
        <a:lstStyle/>
        <a:p>
          <a:endParaRPr lang="es-CO" sz="1800" b="1">
            <a:latin typeface="+mj-lt"/>
          </a:endParaRPr>
        </a:p>
      </dgm:t>
    </dgm:pt>
    <dgm:pt modelId="{D76F3C0A-C5D6-410D-AA53-CDC18FC27EFB}" type="sibTrans" cxnId="{7DEB11CC-29E0-4390-8A1B-2361F32D73A9}">
      <dgm:prSet/>
      <dgm:spPr/>
      <dgm:t>
        <a:bodyPr/>
        <a:lstStyle/>
        <a:p>
          <a:endParaRPr lang="es-CO" sz="1800" b="1">
            <a:latin typeface="+mj-lt"/>
          </a:endParaRPr>
        </a:p>
      </dgm:t>
    </dgm:pt>
    <dgm:pt modelId="{DEEEFB8B-9524-4424-AE38-022EBDC8C91D}">
      <dgm:prSet phldrT="[Texto]" custT="1"/>
      <dgm:spPr/>
      <dgm:t>
        <a:bodyPr/>
        <a:lstStyle/>
        <a:p>
          <a:r>
            <a:rPr lang="es-ES" sz="2000" b="1" dirty="0" smtClean="0">
              <a:latin typeface="+mj-lt"/>
            </a:rPr>
            <a:t>El vendedor busca cerrar una operación</a:t>
          </a:r>
          <a:endParaRPr lang="es-CO" sz="2000" b="1" dirty="0">
            <a:latin typeface="+mj-lt"/>
          </a:endParaRPr>
        </a:p>
      </dgm:t>
    </dgm:pt>
    <dgm:pt modelId="{2D503DFE-0EC9-4415-BBD6-C016EB95542F}" type="parTrans" cxnId="{E81D5698-B909-4BB3-8803-BDAD6363A6E1}">
      <dgm:prSet/>
      <dgm:spPr/>
      <dgm:t>
        <a:bodyPr/>
        <a:lstStyle/>
        <a:p>
          <a:endParaRPr lang="es-CO" sz="1800" b="1">
            <a:latin typeface="+mj-lt"/>
          </a:endParaRPr>
        </a:p>
      </dgm:t>
    </dgm:pt>
    <dgm:pt modelId="{EED5A6F5-5F6C-4D31-8C1D-BEBAB24F2B57}" type="sibTrans" cxnId="{E81D5698-B909-4BB3-8803-BDAD6363A6E1}">
      <dgm:prSet/>
      <dgm:spPr/>
      <dgm:t>
        <a:bodyPr/>
        <a:lstStyle/>
        <a:p>
          <a:endParaRPr lang="es-CO" sz="1800" b="1">
            <a:latin typeface="+mj-lt"/>
          </a:endParaRPr>
        </a:p>
      </dgm:t>
    </dgm:pt>
    <dgm:pt modelId="{F5471220-7E81-4AA5-8C7E-66008A18C9E8}">
      <dgm:prSet phldrT="[Texto]" custT="1"/>
      <dgm:spPr/>
      <dgm:t>
        <a:bodyPr/>
        <a:lstStyle/>
        <a:p>
          <a:pPr rtl="0"/>
          <a:r>
            <a:rPr kumimoji="0" lang="es-ES" sz="1800" b="1" i="0" u="none" strike="noStrike" cap="none" spc="0" normalizeH="0" baseline="0" noProof="0" dirty="0" smtClean="0">
              <a:ln/>
              <a:effectLst/>
              <a:uLnTx/>
              <a:uFillTx/>
              <a:latin typeface="+mn-lt"/>
              <a:ea typeface="MS PGothic" pitchFamily="34" charset="-128"/>
              <a:cs typeface="ＭＳ Ｐゴシック" charset="0"/>
            </a:rPr>
            <a:t>El negociador crear una relación</a:t>
          </a:r>
          <a:endParaRPr lang="es-CO" sz="1800" b="1" dirty="0">
            <a:latin typeface="+mn-lt"/>
          </a:endParaRPr>
        </a:p>
      </dgm:t>
    </dgm:pt>
    <dgm:pt modelId="{C8DC1243-9B74-441B-8F3E-5DA13AAE5486}" type="parTrans" cxnId="{7889CD50-4991-4118-BE88-CC7B87E4BEE9}">
      <dgm:prSet/>
      <dgm:spPr/>
      <dgm:t>
        <a:bodyPr/>
        <a:lstStyle/>
        <a:p>
          <a:endParaRPr lang="es-CO" sz="1800" b="1">
            <a:latin typeface="+mj-lt"/>
          </a:endParaRPr>
        </a:p>
      </dgm:t>
    </dgm:pt>
    <dgm:pt modelId="{32405175-7A98-4588-AB7C-7DB3DE5DA47F}" type="sibTrans" cxnId="{7889CD50-4991-4118-BE88-CC7B87E4BEE9}">
      <dgm:prSet/>
      <dgm:spPr/>
      <dgm:t>
        <a:bodyPr/>
        <a:lstStyle/>
        <a:p>
          <a:endParaRPr lang="es-CO" sz="1800" b="1">
            <a:latin typeface="+mj-lt"/>
          </a:endParaRPr>
        </a:p>
      </dgm:t>
    </dgm:pt>
    <dgm:pt modelId="{0C6CA385-4488-42F4-B46B-A71748B0EF43}">
      <dgm:prSet phldrT="[Texto]" custT="1"/>
      <dgm:spPr/>
      <dgm:t>
        <a:bodyPr/>
        <a:lstStyle/>
        <a:p>
          <a:r>
            <a:rPr lang="es-ES" sz="2000" b="1" dirty="0" smtClean="0">
              <a:latin typeface="+mj-lt"/>
            </a:rPr>
            <a:t>El vendedor busca generar beneficios para la empresa y cubre necesidades del cliente</a:t>
          </a:r>
          <a:endParaRPr lang="es-CO" sz="2000" b="1" dirty="0">
            <a:latin typeface="+mj-lt"/>
          </a:endParaRPr>
        </a:p>
      </dgm:t>
    </dgm:pt>
    <dgm:pt modelId="{F8141575-186C-41D8-93B1-FA9926B5DC48}" type="parTrans" cxnId="{18C2CA28-EB4C-4E13-8ED5-02D1A3080DFC}">
      <dgm:prSet/>
      <dgm:spPr/>
      <dgm:t>
        <a:bodyPr/>
        <a:lstStyle/>
        <a:p>
          <a:endParaRPr lang="es-CO" sz="1800" b="1">
            <a:latin typeface="+mj-lt"/>
          </a:endParaRPr>
        </a:p>
      </dgm:t>
    </dgm:pt>
    <dgm:pt modelId="{0FD97645-B56A-4D0C-AA67-18D58FE2918B}" type="sibTrans" cxnId="{18C2CA28-EB4C-4E13-8ED5-02D1A3080DFC}">
      <dgm:prSet/>
      <dgm:spPr/>
      <dgm:t>
        <a:bodyPr/>
        <a:lstStyle/>
        <a:p>
          <a:endParaRPr lang="es-CO" sz="1800" b="1">
            <a:latin typeface="+mj-lt"/>
          </a:endParaRPr>
        </a:p>
      </dgm:t>
    </dgm:pt>
    <dgm:pt modelId="{33DF0C38-7288-46FD-9D88-56A8678CE648}">
      <dgm:prSet phldrT="[Texto]" custT="1"/>
      <dgm:spPr/>
      <dgm:t>
        <a:bodyPr/>
        <a:lstStyle/>
        <a:p>
          <a:pPr rtl="0"/>
          <a:r>
            <a:rPr lang="es-CO" sz="2000" b="1" dirty="0" smtClean="0">
              <a:latin typeface="+mj-lt"/>
            </a:rPr>
            <a:t> </a:t>
          </a:r>
          <a:r>
            <a:rPr lang="es-ES" sz="2000" b="1" dirty="0" smtClean="0">
              <a:ln/>
              <a:ea typeface="MS PGothic" pitchFamily="34" charset="-128"/>
              <a:cs typeface="ＭＳ Ｐゴシック" charset="0"/>
            </a:rPr>
            <a:t>El negociador busca generar beneficios para la empresa y satisfacer necesidades propias y del cliente</a:t>
          </a:r>
          <a:endParaRPr lang="es-CO" sz="2000" b="1" dirty="0">
            <a:latin typeface="+mj-lt"/>
          </a:endParaRPr>
        </a:p>
      </dgm:t>
    </dgm:pt>
    <dgm:pt modelId="{67F50CDC-B171-47AF-9F19-D094C0DEBD19}" type="parTrans" cxnId="{B9A67823-607A-469E-B6A7-2C89679E8A96}">
      <dgm:prSet/>
      <dgm:spPr/>
      <dgm:t>
        <a:bodyPr/>
        <a:lstStyle/>
        <a:p>
          <a:endParaRPr lang="es-CO" sz="1800" b="1">
            <a:latin typeface="+mj-lt"/>
          </a:endParaRPr>
        </a:p>
      </dgm:t>
    </dgm:pt>
    <dgm:pt modelId="{FA01F6C4-6DE8-4CA1-9A44-15A1E09CB9CA}" type="sibTrans" cxnId="{B9A67823-607A-469E-B6A7-2C89679E8A96}">
      <dgm:prSet/>
      <dgm:spPr/>
      <dgm:t>
        <a:bodyPr/>
        <a:lstStyle/>
        <a:p>
          <a:endParaRPr lang="es-CO" sz="1800" b="1">
            <a:latin typeface="+mj-lt"/>
          </a:endParaRPr>
        </a:p>
      </dgm:t>
    </dgm:pt>
    <dgm:pt modelId="{8A0DFD88-4986-466F-B899-E94BE4BA4398}" type="pres">
      <dgm:prSet presAssocID="{8AAE77D4-F288-4596-A657-E6F2A6CE15E3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s-CO"/>
        </a:p>
      </dgm:t>
    </dgm:pt>
    <dgm:pt modelId="{F0A9D14E-B4CD-47E9-AD8A-3BA88392FA2A}" type="pres">
      <dgm:prSet presAssocID="{35F4DC24-4450-4A2A-8ACD-591475EC546C}" presName="horFlow" presStyleCnt="0"/>
      <dgm:spPr/>
    </dgm:pt>
    <dgm:pt modelId="{29332461-CB95-409C-93ED-A9C8FDB94093}" type="pres">
      <dgm:prSet presAssocID="{35F4DC24-4450-4A2A-8ACD-591475EC546C}" presName="bigChev" presStyleLbl="node1" presStyleIdx="0" presStyleCnt="3" custScaleX="137228"/>
      <dgm:spPr/>
      <dgm:t>
        <a:bodyPr/>
        <a:lstStyle/>
        <a:p>
          <a:endParaRPr lang="es-CO"/>
        </a:p>
      </dgm:t>
    </dgm:pt>
    <dgm:pt modelId="{22E66290-F4DE-47BD-A1B4-53D067FDF7A1}" type="pres">
      <dgm:prSet presAssocID="{80040244-E977-45B0-B620-75A5579AF68C}" presName="parTrans" presStyleCnt="0"/>
      <dgm:spPr/>
    </dgm:pt>
    <dgm:pt modelId="{B723B712-EEA2-4ED0-8657-98AC32A375B6}" type="pres">
      <dgm:prSet presAssocID="{F550AEAD-C658-4EF0-A5E0-28E82DDC584B}" presName="node" presStyleLbl="alignAccFollowNode1" presStyleIdx="0" presStyleCnt="3" custScaleX="160899" custScaleY="148787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AB1A14E5-64E9-4561-BD7B-D8828FA50A75}" type="pres">
      <dgm:prSet presAssocID="{35F4DC24-4450-4A2A-8ACD-591475EC546C}" presName="vSp" presStyleCnt="0"/>
      <dgm:spPr/>
    </dgm:pt>
    <dgm:pt modelId="{3F5CDEF1-5BBC-4450-AAFE-6CA273E8B57A}" type="pres">
      <dgm:prSet presAssocID="{DEEEFB8B-9524-4424-AE38-022EBDC8C91D}" presName="horFlow" presStyleCnt="0"/>
      <dgm:spPr/>
    </dgm:pt>
    <dgm:pt modelId="{AAE49860-4C25-4F42-B0DF-9F6CED3CFAE9}" type="pres">
      <dgm:prSet presAssocID="{DEEEFB8B-9524-4424-AE38-022EBDC8C91D}" presName="bigChev" presStyleLbl="node1" presStyleIdx="1" presStyleCnt="3" custScaleX="137228"/>
      <dgm:spPr/>
      <dgm:t>
        <a:bodyPr/>
        <a:lstStyle/>
        <a:p>
          <a:endParaRPr lang="es-CO"/>
        </a:p>
      </dgm:t>
    </dgm:pt>
    <dgm:pt modelId="{A799426B-6CA4-4274-B676-C1F13654C401}" type="pres">
      <dgm:prSet presAssocID="{C8DC1243-9B74-441B-8F3E-5DA13AAE5486}" presName="parTrans" presStyleCnt="0"/>
      <dgm:spPr/>
    </dgm:pt>
    <dgm:pt modelId="{46949DCB-0A65-453C-A31F-449D159891D7}" type="pres">
      <dgm:prSet presAssocID="{F5471220-7E81-4AA5-8C7E-66008A18C9E8}" presName="node" presStyleLbl="alignAccFollowNode1" presStyleIdx="1" presStyleCnt="3" custScaleX="160899" custScaleY="148787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C0652E91-1448-45F1-A650-DC757FDB2A59}" type="pres">
      <dgm:prSet presAssocID="{DEEEFB8B-9524-4424-AE38-022EBDC8C91D}" presName="vSp" presStyleCnt="0"/>
      <dgm:spPr/>
    </dgm:pt>
    <dgm:pt modelId="{B6C4E749-2412-4D3D-AB74-49EA01FB1AA0}" type="pres">
      <dgm:prSet presAssocID="{0C6CA385-4488-42F4-B46B-A71748B0EF43}" presName="horFlow" presStyleCnt="0"/>
      <dgm:spPr/>
    </dgm:pt>
    <dgm:pt modelId="{CA2DA36F-FACD-41C4-A895-624C8DFE55C7}" type="pres">
      <dgm:prSet presAssocID="{0C6CA385-4488-42F4-B46B-A71748B0EF43}" presName="bigChev" presStyleLbl="node1" presStyleIdx="2" presStyleCnt="3" custScaleX="137228"/>
      <dgm:spPr/>
      <dgm:t>
        <a:bodyPr/>
        <a:lstStyle/>
        <a:p>
          <a:endParaRPr lang="es-CO"/>
        </a:p>
      </dgm:t>
    </dgm:pt>
    <dgm:pt modelId="{AEB94600-24C8-4A7E-9EB0-3781DE5520C5}" type="pres">
      <dgm:prSet presAssocID="{67F50CDC-B171-47AF-9F19-D094C0DEBD19}" presName="parTrans" presStyleCnt="0"/>
      <dgm:spPr/>
    </dgm:pt>
    <dgm:pt modelId="{09AB659B-0BC4-49D0-9F75-8C01AC45C8BA}" type="pres">
      <dgm:prSet presAssocID="{33DF0C38-7288-46FD-9D88-56A8678CE648}" presName="node" presStyleLbl="alignAccFollowNode1" presStyleIdx="2" presStyleCnt="3" custScaleX="160899" custScaleY="148787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E81D5698-B909-4BB3-8803-BDAD6363A6E1}" srcId="{8AAE77D4-F288-4596-A657-E6F2A6CE15E3}" destId="{DEEEFB8B-9524-4424-AE38-022EBDC8C91D}" srcOrd="1" destOrd="0" parTransId="{2D503DFE-0EC9-4415-BBD6-C016EB95542F}" sibTransId="{EED5A6F5-5F6C-4D31-8C1D-BEBAB24F2B57}"/>
    <dgm:cxn modelId="{18C2CA28-EB4C-4E13-8ED5-02D1A3080DFC}" srcId="{8AAE77D4-F288-4596-A657-E6F2A6CE15E3}" destId="{0C6CA385-4488-42F4-B46B-A71748B0EF43}" srcOrd="2" destOrd="0" parTransId="{F8141575-186C-41D8-93B1-FA9926B5DC48}" sibTransId="{0FD97645-B56A-4D0C-AA67-18D58FE2918B}"/>
    <dgm:cxn modelId="{6F9A7D8F-88E2-438E-9410-4A080DF03D95}" type="presOf" srcId="{DEEEFB8B-9524-4424-AE38-022EBDC8C91D}" destId="{AAE49860-4C25-4F42-B0DF-9F6CED3CFAE9}" srcOrd="0" destOrd="0" presId="urn:microsoft.com/office/officeart/2005/8/layout/lProcess3"/>
    <dgm:cxn modelId="{648822A2-4F9C-433E-A8AA-4688E251EB9A}" type="presOf" srcId="{0C6CA385-4488-42F4-B46B-A71748B0EF43}" destId="{CA2DA36F-FACD-41C4-A895-624C8DFE55C7}" srcOrd="0" destOrd="0" presId="urn:microsoft.com/office/officeart/2005/8/layout/lProcess3"/>
    <dgm:cxn modelId="{B9A67823-607A-469E-B6A7-2C89679E8A96}" srcId="{0C6CA385-4488-42F4-B46B-A71748B0EF43}" destId="{33DF0C38-7288-46FD-9D88-56A8678CE648}" srcOrd="0" destOrd="0" parTransId="{67F50CDC-B171-47AF-9F19-D094C0DEBD19}" sibTransId="{FA01F6C4-6DE8-4CA1-9A44-15A1E09CB9CA}"/>
    <dgm:cxn modelId="{A71F9B1E-EA39-4F74-88D2-4A5B334D9AD3}" type="presOf" srcId="{33DF0C38-7288-46FD-9D88-56A8678CE648}" destId="{09AB659B-0BC4-49D0-9F75-8C01AC45C8BA}" srcOrd="0" destOrd="0" presId="urn:microsoft.com/office/officeart/2005/8/layout/lProcess3"/>
    <dgm:cxn modelId="{926B1D29-ED52-4371-BAA2-1EF21121BAC2}" type="presOf" srcId="{F550AEAD-C658-4EF0-A5E0-28E82DDC584B}" destId="{B723B712-EEA2-4ED0-8657-98AC32A375B6}" srcOrd="0" destOrd="0" presId="urn:microsoft.com/office/officeart/2005/8/layout/lProcess3"/>
    <dgm:cxn modelId="{C83DA2C3-859B-494E-99C3-854D9A1459AD}" srcId="{8AAE77D4-F288-4596-A657-E6F2A6CE15E3}" destId="{35F4DC24-4450-4A2A-8ACD-591475EC546C}" srcOrd="0" destOrd="0" parTransId="{6A8D60B4-7C7D-4363-A14A-772F7E1332E1}" sibTransId="{1C223CF7-90FF-42D1-94E5-8B04B3699FA3}"/>
    <dgm:cxn modelId="{DFE4E6ED-1639-47A5-8FB0-DA2D8936D272}" type="presOf" srcId="{8AAE77D4-F288-4596-A657-E6F2A6CE15E3}" destId="{8A0DFD88-4986-466F-B899-E94BE4BA4398}" srcOrd="0" destOrd="0" presId="urn:microsoft.com/office/officeart/2005/8/layout/lProcess3"/>
    <dgm:cxn modelId="{7DEB11CC-29E0-4390-8A1B-2361F32D73A9}" srcId="{35F4DC24-4450-4A2A-8ACD-591475EC546C}" destId="{F550AEAD-C658-4EF0-A5E0-28E82DDC584B}" srcOrd="0" destOrd="0" parTransId="{80040244-E977-45B0-B620-75A5579AF68C}" sibTransId="{D76F3C0A-C5D6-410D-AA53-CDC18FC27EFB}"/>
    <dgm:cxn modelId="{7889CD50-4991-4118-BE88-CC7B87E4BEE9}" srcId="{DEEEFB8B-9524-4424-AE38-022EBDC8C91D}" destId="{F5471220-7E81-4AA5-8C7E-66008A18C9E8}" srcOrd="0" destOrd="0" parTransId="{C8DC1243-9B74-441B-8F3E-5DA13AAE5486}" sibTransId="{32405175-7A98-4588-AB7C-7DB3DE5DA47F}"/>
    <dgm:cxn modelId="{9B6544EA-B698-49BB-B74C-28DD0A50A746}" type="presOf" srcId="{35F4DC24-4450-4A2A-8ACD-591475EC546C}" destId="{29332461-CB95-409C-93ED-A9C8FDB94093}" srcOrd="0" destOrd="0" presId="urn:microsoft.com/office/officeart/2005/8/layout/lProcess3"/>
    <dgm:cxn modelId="{E65D53A6-4152-4B7B-80DD-759FCF71BFC0}" type="presOf" srcId="{F5471220-7E81-4AA5-8C7E-66008A18C9E8}" destId="{46949DCB-0A65-453C-A31F-449D159891D7}" srcOrd="0" destOrd="0" presId="urn:microsoft.com/office/officeart/2005/8/layout/lProcess3"/>
    <dgm:cxn modelId="{B107A692-9F72-4604-A831-C7BB3CB9E364}" type="presParOf" srcId="{8A0DFD88-4986-466F-B899-E94BE4BA4398}" destId="{F0A9D14E-B4CD-47E9-AD8A-3BA88392FA2A}" srcOrd="0" destOrd="0" presId="urn:microsoft.com/office/officeart/2005/8/layout/lProcess3"/>
    <dgm:cxn modelId="{675C8915-0AAF-4846-9237-C3EB5EB8D183}" type="presParOf" srcId="{F0A9D14E-B4CD-47E9-AD8A-3BA88392FA2A}" destId="{29332461-CB95-409C-93ED-A9C8FDB94093}" srcOrd="0" destOrd="0" presId="urn:microsoft.com/office/officeart/2005/8/layout/lProcess3"/>
    <dgm:cxn modelId="{7E5DC4A5-4063-42E7-B58E-D019F79DD646}" type="presParOf" srcId="{F0A9D14E-B4CD-47E9-AD8A-3BA88392FA2A}" destId="{22E66290-F4DE-47BD-A1B4-53D067FDF7A1}" srcOrd="1" destOrd="0" presId="urn:microsoft.com/office/officeart/2005/8/layout/lProcess3"/>
    <dgm:cxn modelId="{8DDC5B8C-6B5A-4E65-97A3-CFB5BA60C70E}" type="presParOf" srcId="{F0A9D14E-B4CD-47E9-AD8A-3BA88392FA2A}" destId="{B723B712-EEA2-4ED0-8657-98AC32A375B6}" srcOrd="2" destOrd="0" presId="urn:microsoft.com/office/officeart/2005/8/layout/lProcess3"/>
    <dgm:cxn modelId="{1C9B31B5-8033-4075-BA7B-982822472057}" type="presParOf" srcId="{8A0DFD88-4986-466F-B899-E94BE4BA4398}" destId="{AB1A14E5-64E9-4561-BD7B-D8828FA50A75}" srcOrd="1" destOrd="0" presId="urn:microsoft.com/office/officeart/2005/8/layout/lProcess3"/>
    <dgm:cxn modelId="{8F509696-B010-4BC4-802B-29DF10D1142E}" type="presParOf" srcId="{8A0DFD88-4986-466F-B899-E94BE4BA4398}" destId="{3F5CDEF1-5BBC-4450-AAFE-6CA273E8B57A}" srcOrd="2" destOrd="0" presId="urn:microsoft.com/office/officeart/2005/8/layout/lProcess3"/>
    <dgm:cxn modelId="{262DF298-DAD3-4E3D-B316-03B7E2A595EA}" type="presParOf" srcId="{3F5CDEF1-5BBC-4450-AAFE-6CA273E8B57A}" destId="{AAE49860-4C25-4F42-B0DF-9F6CED3CFAE9}" srcOrd="0" destOrd="0" presId="urn:microsoft.com/office/officeart/2005/8/layout/lProcess3"/>
    <dgm:cxn modelId="{B367C468-06AD-47DB-A40B-5DADC154758C}" type="presParOf" srcId="{3F5CDEF1-5BBC-4450-AAFE-6CA273E8B57A}" destId="{A799426B-6CA4-4274-B676-C1F13654C401}" srcOrd="1" destOrd="0" presId="urn:microsoft.com/office/officeart/2005/8/layout/lProcess3"/>
    <dgm:cxn modelId="{3DBAEABA-94BC-4DE1-9EF9-84302550D899}" type="presParOf" srcId="{3F5CDEF1-5BBC-4450-AAFE-6CA273E8B57A}" destId="{46949DCB-0A65-453C-A31F-449D159891D7}" srcOrd="2" destOrd="0" presId="urn:microsoft.com/office/officeart/2005/8/layout/lProcess3"/>
    <dgm:cxn modelId="{A1D44E75-B118-4051-85CB-F8D6BD22B6EE}" type="presParOf" srcId="{8A0DFD88-4986-466F-B899-E94BE4BA4398}" destId="{C0652E91-1448-45F1-A650-DC757FDB2A59}" srcOrd="3" destOrd="0" presId="urn:microsoft.com/office/officeart/2005/8/layout/lProcess3"/>
    <dgm:cxn modelId="{9AA8E678-5B7F-4568-AB41-052BAC4FD5DB}" type="presParOf" srcId="{8A0DFD88-4986-466F-B899-E94BE4BA4398}" destId="{B6C4E749-2412-4D3D-AB74-49EA01FB1AA0}" srcOrd="4" destOrd="0" presId="urn:microsoft.com/office/officeart/2005/8/layout/lProcess3"/>
    <dgm:cxn modelId="{8BEC39F9-E436-4D92-9222-824B5ECE4348}" type="presParOf" srcId="{B6C4E749-2412-4D3D-AB74-49EA01FB1AA0}" destId="{CA2DA36F-FACD-41C4-A895-624C8DFE55C7}" srcOrd="0" destOrd="0" presId="urn:microsoft.com/office/officeart/2005/8/layout/lProcess3"/>
    <dgm:cxn modelId="{6AEA139E-EBDA-40AB-8EC2-B0A160D223DE}" type="presParOf" srcId="{B6C4E749-2412-4D3D-AB74-49EA01FB1AA0}" destId="{AEB94600-24C8-4A7E-9EB0-3781DE5520C5}" srcOrd="1" destOrd="0" presId="urn:microsoft.com/office/officeart/2005/8/layout/lProcess3"/>
    <dgm:cxn modelId="{9DE5521D-63AC-4A35-B674-A7AB973A1989}" type="presParOf" srcId="{B6C4E749-2412-4D3D-AB74-49EA01FB1AA0}" destId="{09AB659B-0BC4-49D0-9F75-8C01AC45C8BA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DDEC0EB-1324-401D-93C8-D14C63F63F62}" type="doc">
      <dgm:prSet loTypeId="urn:microsoft.com/office/officeart/2005/8/layout/radial1" loCatId="cycle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es-CO"/>
        </a:p>
      </dgm:t>
    </dgm:pt>
    <dgm:pt modelId="{B3175CE7-9BF2-410B-A6C8-C5F72CCDFCC7}">
      <dgm:prSet phldrT="[Texto]" custT="1"/>
      <dgm:spPr/>
      <dgm:t>
        <a:bodyPr/>
        <a:lstStyle/>
        <a:p>
          <a:r>
            <a:rPr lang="es-ES_tradnl" sz="1800" b="1" dirty="0" smtClean="0"/>
            <a:t>LA INFORMACIÓN</a:t>
          </a:r>
          <a:endParaRPr lang="es-CO" sz="1800" b="1" dirty="0"/>
        </a:p>
      </dgm:t>
    </dgm:pt>
    <dgm:pt modelId="{8DF87893-2A33-45CE-8AA6-729E5A9A75B9}" type="parTrans" cxnId="{1B303BC9-04B6-4883-8F81-FC91CE9AFBE5}">
      <dgm:prSet custT="1"/>
      <dgm:spPr/>
      <dgm:t>
        <a:bodyPr/>
        <a:lstStyle/>
        <a:p>
          <a:endParaRPr lang="es-CO" sz="1600" b="1">
            <a:solidFill>
              <a:schemeClr val="tx1"/>
            </a:solidFill>
          </a:endParaRPr>
        </a:p>
      </dgm:t>
    </dgm:pt>
    <dgm:pt modelId="{3D008125-CA1F-438C-B485-08ED08787DC1}" type="sibTrans" cxnId="{1B303BC9-04B6-4883-8F81-FC91CE9AFBE5}">
      <dgm:prSet/>
      <dgm:spPr/>
      <dgm:t>
        <a:bodyPr/>
        <a:lstStyle/>
        <a:p>
          <a:endParaRPr lang="es-CO" sz="1600" b="1">
            <a:solidFill>
              <a:schemeClr val="tx1"/>
            </a:solidFill>
          </a:endParaRPr>
        </a:p>
      </dgm:t>
    </dgm:pt>
    <dgm:pt modelId="{780B37A9-46F6-4AEB-BFE0-B2788DECE386}">
      <dgm:prSet phldrT="[Texto]" custT="1"/>
      <dgm:spPr/>
      <dgm:t>
        <a:bodyPr/>
        <a:lstStyle/>
        <a:p>
          <a:r>
            <a:rPr lang="es-ES_tradnl" sz="1800" b="1" smtClean="0"/>
            <a:t>EL PODER</a:t>
          </a:r>
          <a:endParaRPr lang="es-CO" sz="1800" b="1" dirty="0"/>
        </a:p>
      </dgm:t>
    </dgm:pt>
    <dgm:pt modelId="{C9A80AFD-3490-47B9-A38F-D1FC25D107BC}" type="parTrans" cxnId="{4654BF07-B67F-49D0-95AB-2F99C7111188}">
      <dgm:prSet custT="1"/>
      <dgm:spPr/>
      <dgm:t>
        <a:bodyPr/>
        <a:lstStyle/>
        <a:p>
          <a:endParaRPr lang="es-CO" sz="1600" b="1">
            <a:solidFill>
              <a:schemeClr val="tx1"/>
            </a:solidFill>
          </a:endParaRPr>
        </a:p>
      </dgm:t>
    </dgm:pt>
    <dgm:pt modelId="{E580BD12-D536-4D73-963E-C7DFC9BEB9EB}" type="sibTrans" cxnId="{4654BF07-B67F-49D0-95AB-2F99C7111188}">
      <dgm:prSet/>
      <dgm:spPr/>
      <dgm:t>
        <a:bodyPr/>
        <a:lstStyle/>
        <a:p>
          <a:endParaRPr lang="es-CO" sz="1600" b="1">
            <a:solidFill>
              <a:schemeClr val="tx1"/>
            </a:solidFill>
          </a:endParaRPr>
        </a:p>
      </dgm:t>
    </dgm:pt>
    <dgm:pt modelId="{394818C0-0314-4345-A881-D84C3FCF29F6}">
      <dgm:prSet phldrT="[Texto]" custT="1"/>
      <dgm:spPr/>
      <dgm:t>
        <a:bodyPr/>
        <a:lstStyle/>
        <a:p>
          <a:r>
            <a:rPr lang="es-ES_tradnl" sz="1800" b="1" smtClean="0"/>
            <a:t>EL TIEMPO</a:t>
          </a:r>
          <a:endParaRPr lang="es-CO" sz="1800" b="1" dirty="0"/>
        </a:p>
      </dgm:t>
    </dgm:pt>
    <dgm:pt modelId="{095DCE06-DB46-421B-A387-24808AC05B20}" type="parTrans" cxnId="{942F05E9-C5BA-4FE2-897D-4204C81CDF95}">
      <dgm:prSet custT="1"/>
      <dgm:spPr/>
      <dgm:t>
        <a:bodyPr/>
        <a:lstStyle/>
        <a:p>
          <a:endParaRPr lang="es-CO" sz="1600" b="1">
            <a:solidFill>
              <a:schemeClr val="tx1"/>
            </a:solidFill>
          </a:endParaRPr>
        </a:p>
      </dgm:t>
    </dgm:pt>
    <dgm:pt modelId="{86C1F527-A6F3-448B-A336-78F552E8EE93}" type="sibTrans" cxnId="{942F05E9-C5BA-4FE2-897D-4204C81CDF95}">
      <dgm:prSet/>
      <dgm:spPr/>
      <dgm:t>
        <a:bodyPr/>
        <a:lstStyle/>
        <a:p>
          <a:endParaRPr lang="es-CO" sz="1600" b="1">
            <a:solidFill>
              <a:schemeClr val="tx1"/>
            </a:solidFill>
          </a:endParaRPr>
        </a:p>
      </dgm:t>
    </dgm:pt>
    <dgm:pt modelId="{AC6F1DC7-1D73-4245-A685-5FD041C8BEDA}">
      <dgm:prSet phldrT="[Texto]" custT="1"/>
      <dgm:spPr/>
      <dgm:t>
        <a:bodyPr/>
        <a:lstStyle/>
        <a:p>
          <a:r>
            <a:rPr lang="es-ES_tradnl" sz="1800" b="1" dirty="0" smtClean="0"/>
            <a:t>EL CONTENIDO</a:t>
          </a:r>
          <a:endParaRPr lang="es-CO" sz="1800" b="1" dirty="0"/>
        </a:p>
      </dgm:t>
    </dgm:pt>
    <dgm:pt modelId="{2081598E-3C6F-410D-8732-7AFD81177A69}" type="parTrans" cxnId="{AC6034F7-0DBD-48F8-8D66-DE3BE2E4AD1B}">
      <dgm:prSet custT="1"/>
      <dgm:spPr/>
      <dgm:t>
        <a:bodyPr/>
        <a:lstStyle/>
        <a:p>
          <a:endParaRPr lang="es-CO" sz="1600" b="1">
            <a:solidFill>
              <a:schemeClr val="tx1"/>
            </a:solidFill>
          </a:endParaRPr>
        </a:p>
      </dgm:t>
    </dgm:pt>
    <dgm:pt modelId="{CDAAD3F9-3F6F-49BF-B60D-D89504571F4E}" type="sibTrans" cxnId="{AC6034F7-0DBD-48F8-8D66-DE3BE2E4AD1B}">
      <dgm:prSet/>
      <dgm:spPr/>
      <dgm:t>
        <a:bodyPr/>
        <a:lstStyle/>
        <a:p>
          <a:endParaRPr lang="es-CO" sz="1600" b="1">
            <a:solidFill>
              <a:schemeClr val="tx1"/>
            </a:solidFill>
          </a:endParaRPr>
        </a:p>
      </dgm:t>
    </dgm:pt>
    <dgm:pt modelId="{48C5FF45-0FBD-44C2-BCFB-C0BBC0C9972B}">
      <dgm:prSet phldrT="[Texto]" custT="1"/>
      <dgm:spPr/>
      <dgm:t>
        <a:bodyPr/>
        <a:lstStyle/>
        <a:p>
          <a:r>
            <a:rPr lang="es-ES_tradnl" sz="1800" b="1" smtClean="0"/>
            <a:t>EL OBJETIVO</a:t>
          </a:r>
          <a:endParaRPr lang="es-CO" sz="1800" b="1" dirty="0"/>
        </a:p>
      </dgm:t>
    </dgm:pt>
    <dgm:pt modelId="{35503923-E9D7-4B7D-A488-C4A9CC2A1D29}" type="parTrans" cxnId="{501A8EDA-E791-4183-A8F0-713A075C4E19}">
      <dgm:prSet custT="1"/>
      <dgm:spPr/>
      <dgm:t>
        <a:bodyPr/>
        <a:lstStyle/>
        <a:p>
          <a:endParaRPr lang="es-CO" sz="1600" b="1">
            <a:solidFill>
              <a:schemeClr val="tx1"/>
            </a:solidFill>
          </a:endParaRPr>
        </a:p>
      </dgm:t>
    </dgm:pt>
    <dgm:pt modelId="{3AD6E268-55CF-4969-B7DF-7E55E003BC40}" type="sibTrans" cxnId="{501A8EDA-E791-4183-A8F0-713A075C4E19}">
      <dgm:prSet/>
      <dgm:spPr/>
      <dgm:t>
        <a:bodyPr/>
        <a:lstStyle/>
        <a:p>
          <a:endParaRPr lang="es-CO" sz="1600" b="1">
            <a:solidFill>
              <a:schemeClr val="tx1"/>
            </a:solidFill>
          </a:endParaRPr>
        </a:p>
      </dgm:t>
    </dgm:pt>
    <dgm:pt modelId="{ED6A3E34-3B4A-4D85-BD02-BE6F2B113E84}">
      <dgm:prSet phldrT="[Texto]" custT="1"/>
      <dgm:spPr/>
      <dgm:t>
        <a:bodyPr/>
        <a:lstStyle/>
        <a:p>
          <a:r>
            <a:rPr lang="es-ES_tradnl" sz="1800" b="1" smtClean="0"/>
            <a:t>LOS INTERESES</a:t>
          </a:r>
          <a:endParaRPr lang="es-CO" sz="1800" b="1" dirty="0"/>
        </a:p>
      </dgm:t>
    </dgm:pt>
    <dgm:pt modelId="{1F8DF089-83E8-406B-919C-DEC6AF62AA8C}" type="parTrans" cxnId="{8898CB1B-2582-4FA4-96E4-2F5223F4D0D9}">
      <dgm:prSet custT="1"/>
      <dgm:spPr/>
      <dgm:t>
        <a:bodyPr/>
        <a:lstStyle/>
        <a:p>
          <a:endParaRPr lang="es-CO" sz="1600" b="1">
            <a:solidFill>
              <a:schemeClr val="tx1"/>
            </a:solidFill>
          </a:endParaRPr>
        </a:p>
      </dgm:t>
    </dgm:pt>
    <dgm:pt modelId="{A0EEDE9A-6D37-48ED-A060-F6393C8DD55E}" type="sibTrans" cxnId="{8898CB1B-2582-4FA4-96E4-2F5223F4D0D9}">
      <dgm:prSet/>
      <dgm:spPr/>
      <dgm:t>
        <a:bodyPr/>
        <a:lstStyle/>
        <a:p>
          <a:endParaRPr lang="es-CO" sz="1600" b="1">
            <a:solidFill>
              <a:schemeClr val="tx1"/>
            </a:solidFill>
          </a:endParaRPr>
        </a:p>
      </dgm:t>
    </dgm:pt>
    <dgm:pt modelId="{CE9DBC69-2176-411A-BEAF-738FA0683800}">
      <dgm:prSet phldrT="[Texto]" custT="1"/>
      <dgm:spPr/>
      <dgm:t>
        <a:bodyPr/>
        <a:lstStyle/>
        <a:p>
          <a:r>
            <a:rPr lang="es-ES_tradnl" sz="1800" b="1" smtClean="0"/>
            <a:t>EL PROCESO</a:t>
          </a:r>
          <a:endParaRPr lang="es-CO" sz="1800" b="1" dirty="0"/>
        </a:p>
      </dgm:t>
    </dgm:pt>
    <dgm:pt modelId="{9C903740-5897-4DA6-91E9-40A653FAD694}" type="parTrans" cxnId="{AE4656CF-D907-4A32-9D0D-2F3CDF0B8FFD}">
      <dgm:prSet custT="1"/>
      <dgm:spPr/>
      <dgm:t>
        <a:bodyPr/>
        <a:lstStyle/>
        <a:p>
          <a:endParaRPr lang="es-CO" sz="1600" b="1">
            <a:solidFill>
              <a:schemeClr val="tx1"/>
            </a:solidFill>
          </a:endParaRPr>
        </a:p>
      </dgm:t>
    </dgm:pt>
    <dgm:pt modelId="{222AFDFB-C781-4554-9CD1-A650F343214F}" type="sibTrans" cxnId="{AE4656CF-D907-4A32-9D0D-2F3CDF0B8FFD}">
      <dgm:prSet/>
      <dgm:spPr/>
      <dgm:t>
        <a:bodyPr/>
        <a:lstStyle/>
        <a:p>
          <a:endParaRPr lang="es-CO" sz="1600" b="1">
            <a:solidFill>
              <a:schemeClr val="tx1"/>
            </a:solidFill>
          </a:endParaRPr>
        </a:p>
      </dgm:t>
    </dgm:pt>
    <dgm:pt modelId="{5C9C886C-8EF4-4C7C-9448-16226F2A9736}">
      <dgm:prSet phldrT="[Texto]" custT="1"/>
      <dgm:spPr/>
      <dgm:t>
        <a:bodyPr/>
        <a:lstStyle/>
        <a:p>
          <a:r>
            <a:rPr lang="es-ES_tradnl" sz="1800" b="1" dirty="0" smtClean="0"/>
            <a:t>LOS CRITERIOS</a:t>
          </a:r>
          <a:endParaRPr lang="es-CO" sz="1800" b="1" dirty="0"/>
        </a:p>
      </dgm:t>
    </dgm:pt>
    <dgm:pt modelId="{D0A7CD67-53E0-404D-946E-EA11B3FE84D6}" type="parTrans" cxnId="{9ADD5414-23E1-44A3-83DE-EAB35B3D09DA}">
      <dgm:prSet custT="1"/>
      <dgm:spPr/>
      <dgm:t>
        <a:bodyPr/>
        <a:lstStyle/>
        <a:p>
          <a:endParaRPr lang="es-CO" sz="1600" b="1">
            <a:solidFill>
              <a:schemeClr val="tx1"/>
            </a:solidFill>
          </a:endParaRPr>
        </a:p>
      </dgm:t>
    </dgm:pt>
    <dgm:pt modelId="{7237E0B2-1167-498D-ADB7-59D2CF1B86B7}" type="sibTrans" cxnId="{9ADD5414-23E1-44A3-83DE-EAB35B3D09DA}">
      <dgm:prSet/>
      <dgm:spPr/>
      <dgm:t>
        <a:bodyPr/>
        <a:lstStyle/>
        <a:p>
          <a:endParaRPr lang="es-CO" sz="1600" b="1">
            <a:solidFill>
              <a:schemeClr val="tx1"/>
            </a:solidFill>
          </a:endParaRPr>
        </a:p>
      </dgm:t>
    </dgm:pt>
    <dgm:pt modelId="{6DDBD325-B610-431E-B44A-B672763A72BC}">
      <dgm:prSet phldrT="[Texto]" custT="1"/>
      <dgm:spPr/>
      <dgm:t>
        <a:bodyPr/>
        <a:lstStyle/>
        <a:p>
          <a:r>
            <a:rPr lang="es-ES_tradnl" sz="1800" b="1" dirty="0" smtClean="0"/>
            <a:t>LAS ACTITUDES</a:t>
          </a:r>
          <a:endParaRPr lang="es-CO" sz="1800" b="1" dirty="0"/>
        </a:p>
      </dgm:t>
    </dgm:pt>
    <dgm:pt modelId="{D9F5038C-C2E1-4463-AE59-806DA577A16C}" type="parTrans" cxnId="{454B15E0-FBFC-4DF9-AF6C-D57ED52EFBBF}">
      <dgm:prSet custT="1"/>
      <dgm:spPr/>
      <dgm:t>
        <a:bodyPr/>
        <a:lstStyle/>
        <a:p>
          <a:endParaRPr lang="es-CO" sz="1600" b="1">
            <a:solidFill>
              <a:schemeClr val="tx1"/>
            </a:solidFill>
          </a:endParaRPr>
        </a:p>
      </dgm:t>
    </dgm:pt>
    <dgm:pt modelId="{9D365AEA-5396-4BB1-98FD-62079AA755B2}" type="sibTrans" cxnId="{454B15E0-FBFC-4DF9-AF6C-D57ED52EFBBF}">
      <dgm:prSet/>
      <dgm:spPr/>
      <dgm:t>
        <a:bodyPr/>
        <a:lstStyle/>
        <a:p>
          <a:endParaRPr lang="es-CO" sz="1600" b="1">
            <a:solidFill>
              <a:schemeClr val="tx1"/>
            </a:solidFill>
          </a:endParaRPr>
        </a:p>
      </dgm:t>
    </dgm:pt>
    <dgm:pt modelId="{B6F31E35-EC30-4B63-96E0-749DDC857718}">
      <dgm:prSet phldrT="[Texto]" custT="1"/>
      <dgm:spPr/>
      <dgm:t>
        <a:bodyPr/>
        <a:lstStyle/>
        <a:p>
          <a:r>
            <a:rPr lang="es-ES_tradnl" sz="1800" b="1" dirty="0" smtClean="0"/>
            <a:t>LAS POSICIONES</a:t>
          </a:r>
          <a:endParaRPr lang="es-CO" sz="1800" b="1" dirty="0"/>
        </a:p>
      </dgm:t>
    </dgm:pt>
    <dgm:pt modelId="{09F94879-9BC8-4D8F-8267-372E21C2BCA1}" type="parTrans" cxnId="{D70A58F7-36B1-44A9-8264-7F25C4A4F84B}">
      <dgm:prSet/>
      <dgm:spPr/>
      <dgm:t>
        <a:bodyPr/>
        <a:lstStyle/>
        <a:p>
          <a:endParaRPr lang="es-CO"/>
        </a:p>
      </dgm:t>
    </dgm:pt>
    <dgm:pt modelId="{59153062-F310-482C-A499-9F85AEDF7B4A}" type="sibTrans" cxnId="{D70A58F7-36B1-44A9-8264-7F25C4A4F84B}">
      <dgm:prSet/>
      <dgm:spPr/>
      <dgm:t>
        <a:bodyPr/>
        <a:lstStyle/>
        <a:p>
          <a:endParaRPr lang="es-CO"/>
        </a:p>
      </dgm:t>
    </dgm:pt>
    <dgm:pt modelId="{07ECF89B-EE9C-43D8-8901-D8C73056D6C8}">
      <dgm:prSet phldrT="[Texto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CO" sz="1600" b="1" dirty="0"/>
        </a:p>
      </dgm:t>
    </dgm:pt>
    <dgm:pt modelId="{3F924359-D824-409F-BDB3-352FA514F5B3}" type="sibTrans" cxnId="{381021F4-7590-4D9F-A61D-49C780D0F50C}">
      <dgm:prSet/>
      <dgm:spPr/>
      <dgm:t>
        <a:bodyPr/>
        <a:lstStyle/>
        <a:p>
          <a:endParaRPr lang="es-CO" sz="1600" b="1">
            <a:solidFill>
              <a:schemeClr val="tx1"/>
            </a:solidFill>
          </a:endParaRPr>
        </a:p>
      </dgm:t>
    </dgm:pt>
    <dgm:pt modelId="{36E1C34B-B4AA-4B2A-BFBA-091D3EC6A73C}" type="parTrans" cxnId="{381021F4-7590-4D9F-A61D-49C780D0F50C}">
      <dgm:prSet/>
      <dgm:spPr/>
      <dgm:t>
        <a:bodyPr/>
        <a:lstStyle/>
        <a:p>
          <a:endParaRPr lang="es-CO" sz="1600" b="1">
            <a:solidFill>
              <a:schemeClr val="tx1"/>
            </a:solidFill>
          </a:endParaRPr>
        </a:p>
      </dgm:t>
    </dgm:pt>
    <dgm:pt modelId="{8FC9F366-80EC-45BA-94D2-88E9C7065132}" type="pres">
      <dgm:prSet presAssocID="{7DDEC0EB-1324-401D-93C8-D14C63F63F62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299A97CE-6EE9-4DEE-9A7B-37688E8127F6}" type="pres">
      <dgm:prSet presAssocID="{07ECF89B-EE9C-43D8-8901-D8C73056D6C8}" presName="centerShape" presStyleLbl="node0" presStyleIdx="0" presStyleCnt="1" custScaleX="239518" custScaleY="228044"/>
      <dgm:spPr/>
      <dgm:t>
        <a:bodyPr/>
        <a:lstStyle/>
        <a:p>
          <a:endParaRPr lang="es-CO"/>
        </a:p>
      </dgm:t>
    </dgm:pt>
    <dgm:pt modelId="{6BE2521D-B45F-4FD3-A4BC-9386CC1C782F}" type="pres">
      <dgm:prSet presAssocID="{8DF87893-2A33-45CE-8AA6-729E5A9A75B9}" presName="Name9" presStyleLbl="parChTrans1D2" presStyleIdx="0" presStyleCnt="10"/>
      <dgm:spPr/>
      <dgm:t>
        <a:bodyPr/>
        <a:lstStyle/>
        <a:p>
          <a:endParaRPr lang="es-CO"/>
        </a:p>
      </dgm:t>
    </dgm:pt>
    <dgm:pt modelId="{2E1A35C4-97AD-4E60-BFAB-5A6E392A5F80}" type="pres">
      <dgm:prSet presAssocID="{8DF87893-2A33-45CE-8AA6-729E5A9A75B9}" presName="connTx" presStyleLbl="parChTrans1D2" presStyleIdx="0" presStyleCnt="10"/>
      <dgm:spPr/>
      <dgm:t>
        <a:bodyPr/>
        <a:lstStyle/>
        <a:p>
          <a:endParaRPr lang="es-CO"/>
        </a:p>
      </dgm:t>
    </dgm:pt>
    <dgm:pt modelId="{1DA0AB08-22B1-4A59-A3DB-A3F81BAB9590}" type="pres">
      <dgm:prSet presAssocID="{B3175CE7-9BF2-410B-A6C8-C5F72CCDFCC7}" presName="node" presStyleLbl="node1" presStyleIdx="0" presStyleCnt="10" custScaleX="179952" custScaleY="57493">
        <dgm:presLayoutVars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CO"/>
        </a:p>
      </dgm:t>
    </dgm:pt>
    <dgm:pt modelId="{1E60A585-4969-42F5-AA01-AED9CB25BBE0}" type="pres">
      <dgm:prSet presAssocID="{C9A80AFD-3490-47B9-A38F-D1FC25D107BC}" presName="Name9" presStyleLbl="parChTrans1D2" presStyleIdx="1" presStyleCnt="10"/>
      <dgm:spPr/>
      <dgm:t>
        <a:bodyPr/>
        <a:lstStyle/>
        <a:p>
          <a:endParaRPr lang="es-CO"/>
        </a:p>
      </dgm:t>
    </dgm:pt>
    <dgm:pt modelId="{E6F76B49-91A4-4A08-ABD0-D43EC3BE8C3F}" type="pres">
      <dgm:prSet presAssocID="{C9A80AFD-3490-47B9-A38F-D1FC25D107BC}" presName="connTx" presStyleLbl="parChTrans1D2" presStyleIdx="1" presStyleCnt="10"/>
      <dgm:spPr/>
      <dgm:t>
        <a:bodyPr/>
        <a:lstStyle/>
        <a:p>
          <a:endParaRPr lang="es-CO"/>
        </a:p>
      </dgm:t>
    </dgm:pt>
    <dgm:pt modelId="{DA0C34A9-4948-47E0-8D74-E2324C9572D0}" type="pres">
      <dgm:prSet presAssocID="{780B37A9-46F6-4AEB-BFE0-B2788DECE386}" presName="node" presStyleLbl="node1" presStyleIdx="1" presStyleCnt="10" custScaleX="161127" custScaleY="57493" custRadScaleRad="114897" custRadScaleInc="79222">
        <dgm:presLayoutVars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CO"/>
        </a:p>
      </dgm:t>
    </dgm:pt>
    <dgm:pt modelId="{418439DE-61F2-4576-A29A-410058A60A00}" type="pres">
      <dgm:prSet presAssocID="{095DCE06-DB46-421B-A387-24808AC05B20}" presName="Name9" presStyleLbl="parChTrans1D2" presStyleIdx="2" presStyleCnt="10"/>
      <dgm:spPr/>
      <dgm:t>
        <a:bodyPr/>
        <a:lstStyle/>
        <a:p>
          <a:endParaRPr lang="es-CO"/>
        </a:p>
      </dgm:t>
    </dgm:pt>
    <dgm:pt modelId="{C31F498B-23E5-43F3-A1A9-6056A5C239BF}" type="pres">
      <dgm:prSet presAssocID="{095DCE06-DB46-421B-A387-24808AC05B20}" presName="connTx" presStyleLbl="parChTrans1D2" presStyleIdx="2" presStyleCnt="10"/>
      <dgm:spPr/>
      <dgm:t>
        <a:bodyPr/>
        <a:lstStyle/>
        <a:p>
          <a:endParaRPr lang="es-CO"/>
        </a:p>
      </dgm:t>
    </dgm:pt>
    <dgm:pt modelId="{795AF04B-06FD-48A4-BD66-22D90F431184}" type="pres">
      <dgm:prSet presAssocID="{394818C0-0314-4345-A881-D84C3FCF29F6}" presName="node" presStyleLbl="node1" presStyleIdx="2" presStyleCnt="10" custScaleX="161127" custScaleY="57493" custRadScaleRad="127977" custRadScaleInc="53162">
        <dgm:presLayoutVars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CO"/>
        </a:p>
      </dgm:t>
    </dgm:pt>
    <dgm:pt modelId="{B1690DDC-0425-4C5D-93BB-337194EA37CC}" type="pres">
      <dgm:prSet presAssocID="{2081598E-3C6F-410D-8732-7AFD81177A69}" presName="Name9" presStyleLbl="parChTrans1D2" presStyleIdx="3" presStyleCnt="10"/>
      <dgm:spPr/>
      <dgm:t>
        <a:bodyPr/>
        <a:lstStyle/>
        <a:p>
          <a:endParaRPr lang="es-CO"/>
        </a:p>
      </dgm:t>
    </dgm:pt>
    <dgm:pt modelId="{2AE5C81C-BF6D-466E-A7A1-5ED2BD79AE39}" type="pres">
      <dgm:prSet presAssocID="{2081598E-3C6F-410D-8732-7AFD81177A69}" presName="connTx" presStyleLbl="parChTrans1D2" presStyleIdx="3" presStyleCnt="10"/>
      <dgm:spPr/>
      <dgm:t>
        <a:bodyPr/>
        <a:lstStyle/>
        <a:p>
          <a:endParaRPr lang="es-CO"/>
        </a:p>
      </dgm:t>
    </dgm:pt>
    <dgm:pt modelId="{58C85D9E-0037-4133-B135-AB5815EBA548}" type="pres">
      <dgm:prSet presAssocID="{AC6F1DC7-1D73-4245-A685-5FD041C8BEDA}" presName="node" presStyleLbl="node1" presStyleIdx="3" presStyleCnt="10" custScaleX="161127" custScaleY="57493" custRadScaleRad="131794" custRadScaleInc="-12224">
        <dgm:presLayoutVars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CO"/>
        </a:p>
      </dgm:t>
    </dgm:pt>
    <dgm:pt modelId="{8F0D2448-45AD-4C66-9596-412F388F25AE}" type="pres">
      <dgm:prSet presAssocID="{35503923-E9D7-4B7D-A488-C4A9CC2A1D29}" presName="Name9" presStyleLbl="parChTrans1D2" presStyleIdx="4" presStyleCnt="10"/>
      <dgm:spPr/>
      <dgm:t>
        <a:bodyPr/>
        <a:lstStyle/>
        <a:p>
          <a:endParaRPr lang="es-CO"/>
        </a:p>
      </dgm:t>
    </dgm:pt>
    <dgm:pt modelId="{0C27689B-74B7-4EE6-80CC-5D3A7EE454DE}" type="pres">
      <dgm:prSet presAssocID="{35503923-E9D7-4B7D-A488-C4A9CC2A1D29}" presName="connTx" presStyleLbl="parChTrans1D2" presStyleIdx="4" presStyleCnt="10"/>
      <dgm:spPr/>
      <dgm:t>
        <a:bodyPr/>
        <a:lstStyle/>
        <a:p>
          <a:endParaRPr lang="es-CO"/>
        </a:p>
      </dgm:t>
    </dgm:pt>
    <dgm:pt modelId="{1D51E8A9-3F4B-4961-AA27-42F186B44B5F}" type="pres">
      <dgm:prSet presAssocID="{48C5FF45-0FBD-44C2-BCFB-C0BBC0C9972B}" presName="node" presStyleLbl="node1" presStyleIdx="4" presStyleCnt="10" custScaleX="161127" custScaleY="57493" custRadScaleRad="121863" custRadScaleInc="-55896">
        <dgm:presLayoutVars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CO"/>
        </a:p>
      </dgm:t>
    </dgm:pt>
    <dgm:pt modelId="{07536A8B-1324-415E-8AEB-7B169C1961F6}" type="pres">
      <dgm:prSet presAssocID="{1F8DF089-83E8-406B-919C-DEC6AF62AA8C}" presName="Name9" presStyleLbl="parChTrans1D2" presStyleIdx="5" presStyleCnt="10"/>
      <dgm:spPr/>
      <dgm:t>
        <a:bodyPr/>
        <a:lstStyle/>
        <a:p>
          <a:endParaRPr lang="es-CO"/>
        </a:p>
      </dgm:t>
    </dgm:pt>
    <dgm:pt modelId="{24224824-D76E-4161-B7B3-B5ED8BA51C51}" type="pres">
      <dgm:prSet presAssocID="{1F8DF089-83E8-406B-919C-DEC6AF62AA8C}" presName="connTx" presStyleLbl="parChTrans1D2" presStyleIdx="5" presStyleCnt="10"/>
      <dgm:spPr/>
      <dgm:t>
        <a:bodyPr/>
        <a:lstStyle/>
        <a:p>
          <a:endParaRPr lang="es-CO"/>
        </a:p>
      </dgm:t>
    </dgm:pt>
    <dgm:pt modelId="{50A94519-0E2C-496B-B5D5-84F67CF88CFA}" type="pres">
      <dgm:prSet presAssocID="{ED6A3E34-3B4A-4D85-BD02-BE6F2B113E84}" presName="node" presStyleLbl="node1" presStyleIdx="5" presStyleCnt="10" custScaleX="161127" custScaleY="57493" custRadScaleRad="111029" custRadScaleInc="-3013">
        <dgm:presLayoutVars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CO"/>
        </a:p>
      </dgm:t>
    </dgm:pt>
    <dgm:pt modelId="{9260B70C-3704-4D18-8402-FF989E3DFD89}" type="pres">
      <dgm:prSet presAssocID="{9C903740-5897-4DA6-91E9-40A653FAD694}" presName="Name9" presStyleLbl="parChTrans1D2" presStyleIdx="6" presStyleCnt="10"/>
      <dgm:spPr/>
      <dgm:t>
        <a:bodyPr/>
        <a:lstStyle/>
        <a:p>
          <a:endParaRPr lang="es-CO"/>
        </a:p>
      </dgm:t>
    </dgm:pt>
    <dgm:pt modelId="{7A388C5D-47BA-4F1F-B1B3-B90B490B7DE8}" type="pres">
      <dgm:prSet presAssocID="{9C903740-5897-4DA6-91E9-40A653FAD694}" presName="connTx" presStyleLbl="parChTrans1D2" presStyleIdx="6" presStyleCnt="10"/>
      <dgm:spPr/>
      <dgm:t>
        <a:bodyPr/>
        <a:lstStyle/>
        <a:p>
          <a:endParaRPr lang="es-CO"/>
        </a:p>
      </dgm:t>
    </dgm:pt>
    <dgm:pt modelId="{2617A4E5-2653-4D66-8540-7088BAF7C01B}" type="pres">
      <dgm:prSet presAssocID="{CE9DBC69-2176-411A-BEAF-738FA0683800}" presName="node" presStyleLbl="node1" presStyleIdx="6" presStyleCnt="10" custScaleX="161127" custScaleY="57493" custRadScaleRad="125289" custRadScaleInc="67275">
        <dgm:presLayoutVars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CO"/>
        </a:p>
      </dgm:t>
    </dgm:pt>
    <dgm:pt modelId="{DC33B3A7-923D-4A84-9219-C25960AB368B}" type="pres">
      <dgm:prSet presAssocID="{D0A7CD67-53E0-404D-946E-EA11B3FE84D6}" presName="Name9" presStyleLbl="parChTrans1D2" presStyleIdx="7" presStyleCnt="10"/>
      <dgm:spPr/>
      <dgm:t>
        <a:bodyPr/>
        <a:lstStyle/>
        <a:p>
          <a:endParaRPr lang="es-CO"/>
        </a:p>
      </dgm:t>
    </dgm:pt>
    <dgm:pt modelId="{647125F5-317F-4EC3-831D-2DAF0D5B6D77}" type="pres">
      <dgm:prSet presAssocID="{D0A7CD67-53E0-404D-946E-EA11B3FE84D6}" presName="connTx" presStyleLbl="parChTrans1D2" presStyleIdx="7" presStyleCnt="10"/>
      <dgm:spPr/>
      <dgm:t>
        <a:bodyPr/>
        <a:lstStyle/>
        <a:p>
          <a:endParaRPr lang="es-CO"/>
        </a:p>
      </dgm:t>
    </dgm:pt>
    <dgm:pt modelId="{9CC50B8D-7651-4CF0-9CB2-E6EEFEA2092E}" type="pres">
      <dgm:prSet presAssocID="{5C9C886C-8EF4-4C7C-9448-16226F2A9736}" presName="node" presStyleLbl="node1" presStyleIdx="7" presStyleCnt="10" custScaleX="161127" custScaleY="57493" custRadScaleRad="131947" custRadScaleInc="16422">
        <dgm:presLayoutVars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CO"/>
        </a:p>
      </dgm:t>
    </dgm:pt>
    <dgm:pt modelId="{FE073325-49AC-4718-98BE-48AD5569A1DD}" type="pres">
      <dgm:prSet presAssocID="{D9F5038C-C2E1-4463-AE59-806DA577A16C}" presName="Name9" presStyleLbl="parChTrans1D2" presStyleIdx="8" presStyleCnt="10"/>
      <dgm:spPr/>
      <dgm:t>
        <a:bodyPr/>
        <a:lstStyle/>
        <a:p>
          <a:endParaRPr lang="es-CO"/>
        </a:p>
      </dgm:t>
    </dgm:pt>
    <dgm:pt modelId="{B2CE796A-FC86-4CBD-9B7E-4816EEADE6AF}" type="pres">
      <dgm:prSet presAssocID="{D9F5038C-C2E1-4463-AE59-806DA577A16C}" presName="connTx" presStyleLbl="parChTrans1D2" presStyleIdx="8" presStyleCnt="10"/>
      <dgm:spPr/>
      <dgm:t>
        <a:bodyPr/>
        <a:lstStyle/>
        <a:p>
          <a:endParaRPr lang="es-CO"/>
        </a:p>
      </dgm:t>
    </dgm:pt>
    <dgm:pt modelId="{89C47BAD-F6AE-416A-B5EB-EDB898F5CA0F}" type="pres">
      <dgm:prSet presAssocID="{6DDBD325-B610-431E-B44A-B672763A72BC}" presName="node" presStyleLbl="node1" presStyleIdx="8" presStyleCnt="10" custScaleX="161127" custScaleY="57493" custRadScaleRad="118556" custRadScaleInc="-49291">
        <dgm:presLayoutVars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CO"/>
        </a:p>
      </dgm:t>
    </dgm:pt>
    <dgm:pt modelId="{AC734424-A5FE-49B1-A599-E9FAFDC77975}" type="pres">
      <dgm:prSet presAssocID="{09F94879-9BC8-4D8F-8267-372E21C2BCA1}" presName="Name9" presStyleLbl="parChTrans1D2" presStyleIdx="9" presStyleCnt="10"/>
      <dgm:spPr/>
      <dgm:t>
        <a:bodyPr/>
        <a:lstStyle/>
        <a:p>
          <a:endParaRPr lang="es-CO"/>
        </a:p>
      </dgm:t>
    </dgm:pt>
    <dgm:pt modelId="{D3C178C4-76D5-4145-A237-CBB9D0B23FDA}" type="pres">
      <dgm:prSet presAssocID="{09F94879-9BC8-4D8F-8267-372E21C2BCA1}" presName="connTx" presStyleLbl="parChTrans1D2" presStyleIdx="9" presStyleCnt="10"/>
      <dgm:spPr/>
      <dgm:t>
        <a:bodyPr/>
        <a:lstStyle/>
        <a:p>
          <a:endParaRPr lang="es-CO"/>
        </a:p>
      </dgm:t>
    </dgm:pt>
    <dgm:pt modelId="{36DCC57F-4758-4BFD-A6FB-32A3F5B70BED}" type="pres">
      <dgm:prSet presAssocID="{B6F31E35-EC30-4B63-96E0-749DDC857718}" presName="node" presStyleLbl="node1" presStyleIdx="9" presStyleCnt="10" custScaleX="191332" custScaleY="60275" custRadScaleRad="124255" custRadScaleInc="-96709">
        <dgm:presLayoutVars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CO"/>
        </a:p>
      </dgm:t>
    </dgm:pt>
  </dgm:ptLst>
  <dgm:cxnLst>
    <dgm:cxn modelId="{A3742B50-3609-472F-8985-68A28149B38D}" type="presOf" srcId="{09F94879-9BC8-4D8F-8267-372E21C2BCA1}" destId="{D3C178C4-76D5-4145-A237-CBB9D0B23FDA}" srcOrd="1" destOrd="0" presId="urn:microsoft.com/office/officeart/2005/8/layout/radial1"/>
    <dgm:cxn modelId="{D7E46512-4041-4239-ABF0-DAEA534E5256}" type="presOf" srcId="{07ECF89B-EE9C-43D8-8901-D8C73056D6C8}" destId="{299A97CE-6EE9-4DEE-9A7B-37688E8127F6}" srcOrd="0" destOrd="0" presId="urn:microsoft.com/office/officeart/2005/8/layout/radial1"/>
    <dgm:cxn modelId="{381021F4-7590-4D9F-A61D-49C780D0F50C}" srcId="{7DDEC0EB-1324-401D-93C8-D14C63F63F62}" destId="{07ECF89B-EE9C-43D8-8901-D8C73056D6C8}" srcOrd="0" destOrd="0" parTransId="{36E1C34B-B4AA-4B2A-BFBA-091D3EC6A73C}" sibTransId="{3F924359-D824-409F-BDB3-352FA514F5B3}"/>
    <dgm:cxn modelId="{AC6034F7-0DBD-48F8-8D66-DE3BE2E4AD1B}" srcId="{07ECF89B-EE9C-43D8-8901-D8C73056D6C8}" destId="{AC6F1DC7-1D73-4245-A685-5FD041C8BEDA}" srcOrd="3" destOrd="0" parTransId="{2081598E-3C6F-410D-8732-7AFD81177A69}" sibTransId="{CDAAD3F9-3F6F-49BF-B60D-D89504571F4E}"/>
    <dgm:cxn modelId="{8E6466DF-AF25-4F11-B3A1-2F4B18114495}" type="presOf" srcId="{B6F31E35-EC30-4B63-96E0-749DDC857718}" destId="{36DCC57F-4758-4BFD-A6FB-32A3F5B70BED}" srcOrd="0" destOrd="0" presId="urn:microsoft.com/office/officeart/2005/8/layout/radial1"/>
    <dgm:cxn modelId="{B451F5A7-6A21-4736-8E2C-2B74E92B33BA}" type="presOf" srcId="{D9F5038C-C2E1-4463-AE59-806DA577A16C}" destId="{FE073325-49AC-4718-98BE-48AD5569A1DD}" srcOrd="0" destOrd="0" presId="urn:microsoft.com/office/officeart/2005/8/layout/radial1"/>
    <dgm:cxn modelId="{D70A58F7-36B1-44A9-8264-7F25C4A4F84B}" srcId="{07ECF89B-EE9C-43D8-8901-D8C73056D6C8}" destId="{B6F31E35-EC30-4B63-96E0-749DDC857718}" srcOrd="9" destOrd="0" parTransId="{09F94879-9BC8-4D8F-8267-372E21C2BCA1}" sibTransId="{59153062-F310-482C-A499-9F85AEDF7B4A}"/>
    <dgm:cxn modelId="{89019054-C2C0-4C29-B799-719F774FFFD8}" type="presOf" srcId="{48C5FF45-0FBD-44C2-BCFB-C0BBC0C9972B}" destId="{1D51E8A9-3F4B-4961-AA27-42F186B44B5F}" srcOrd="0" destOrd="0" presId="urn:microsoft.com/office/officeart/2005/8/layout/radial1"/>
    <dgm:cxn modelId="{51388029-6787-49DC-9C2D-96A6ECBFC30E}" type="presOf" srcId="{D0A7CD67-53E0-404D-946E-EA11B3FE84D6}" destId="{DC33B3A7-923D-4A84-9219-C25960AB368B}" srcOrd="0" destOrd="0" presId="urn:microsoft.com/office/officeart/2005/8/layout/radial1"/>
    <dgm:cxn modelId="{454B15E0-FBFC-4DF9-AF6C-D57ED52EFBBF}" srcId="{07ECF89B-EE9C-43D8-8901-D8C73056D6C8}" destId="{6DDBD325-B610-431E-B44A-B672763A72BC}" srcOrd="8" destOrd="0" parTransId="{D9F5038C-C2E1-4463-AE59-806DA577A16C}" sibTransId="{9D365AEA-5396-4BB1-98FD-62079AA755B2}"/>
    <dgm:cxn modelId="{C9098AD6-C3DB-446B-AA51-1DCF6199CF4A}" type="presOf" srcId="{2081598E-3C6F-410D-8732-7AFD81177A69}" destId="{2AE5C81C-BF6D-466E-A7A1-5ED2BD79AE39}" srcOrd="1" destOrd="0" presId="urn:microsoft.com/office/officeart/2005/8/layout/radial1"/>
    <dgm:cxn modelId="{6DCC918E-E4A5-4E56-93DA-3D7EB2DF0256}" type="presOf" srcId="{8DF87893-2A33-45CE-8AA6-729E5A9A75B9}" destId="{6BE2521D-B45F-4FD3-A4BC-9386CC1C782F}" srcOrd="0" destOrd="0" presId="urn:microsoft.com/office/officeart/2005/8/layout/radial1"/>
    <dgm:cxn modelId="{2B7167ED-6394-4FF5-9B2B-9E730415542E}" type="presOf" srcId="{1F8DF089-83E8-406B-919C-DEC6AF62AA8C}" destId="{24224824-D76E-4161-B7B3-B5ED8BA51C51}" srcOrd="1" destOrd="0" presId="urn:microsoft.com/office/officeart/2005/8/layout/radial1"/>
    <dgm:cxn modelId="{AE4656CF-D907-4A32-9D0D-2F3CDF0B8FFD}" srcId="{07ECF89B-EE9C-43D8-8901-D8C73056D6C8}" destId="{CE9DBC69-2176-411A-BEAF-738FA0683800}" srcOrd="6" destOrd="0" parTransId="{9C903740-5897-4DA6-91E9-40A653FAD694}" sibTransId="{222AFDFB-C781-4554-9CD1-A650F343214F}"/>
    <dgm:cxn modelId="{501A8EDA-E791-4183-A8F0-713A075C4E19}" srcId="{07ECF89B-EE9C-43D8-8901-D8C73056D6C8}" destId="{48C5FF45-0FBD-44C2-BCFB-C0BBC0C9972B}" srcOrd="4" destOrd="0" parTransId="{35503923-E9D7-4B7D-A488-C4A9CC2A1D29}" sibTransId="{3AD6E268-55CF-4969-B7DF-7E55E003BC40}"/>
    <dgm:cxn modelId="{94D1AF15-1C9A-4472-8228-D5FBF26A82D7}" type="presOf" srcId="{D0A7CD67-53E0-404D-946E-EA11B3FE84D6}" destId="{647125F5-317F-4EC3-831D-2DAF0D5B6D77}" srcOrd="1" destOrd="0" presId="urn:microsoft.com/office/officeart/2005/8/layout/radial1"/>
    <dgm:cxn modelId="{3400154A-A4FD-45D8-930B-66DAB67225C8}" type="presOf" srcId="{1F8DF089-83E8-406B-919C-DEC6AF62AA8C}" destId="{07536A8B-1324-415E-8AEB-7B169C1961F6}" srcOrd="0" destOrd="0" presId="urn:microsoft.com/office/officeart/2005/8/layout/radial1"/>
    <dgm:cxn modelId="{9EA07910-D6A4-4590-8138-CCCA48AD1AA8}" type="presOf" srcId="{394818C0-0314-4345-A881-D84C3FCF29F6}" destId="{795AF04B-06FD-48A4-BD66-22D90F431184}" srcOrd="0" destOrd="0" presId="urn:microsoft.com/office/officeart/2005/8/layout/radial1"/>
    <dgm:cxn modelId="{036068B8-3216-4AC2-A376-642A47EEC90F}" type="presOf" srcId="{9C903740-5897-4DA6-91E9-40A653FAD694}" destId="{7A388C5D-47BA-4F1F-B1B3-B90B490B7DE8}" srcOrd="1" destOrd="0" presId="urn:microsoft.com/office/officeart/2005/8/layout/radial1"/>
    <dgm:cxn modelId="{1B303BC9-04B6-4883-8F81-FC91CE9AFBE5}" srcId="{07ECF89B-EE9C-43D8-8901-D8C73056D6C8}" destId="{B3175CE7-9BF2-410B-A6C8-C5F72CCDFCC7}" srcOrd="0" destOrd="0" parTransId="{8DF87893-2A33-45CE-8AA6-729E5A9A75B9}" sibTransId="{3D008125-CA1F-438C-B485-08ED08787DC1}"/>
    <dgm:cxn modelId="{BE8575C0-8AA4-48CB-AAC4-C52A3EEAFE2F}" type="presOf" srcId="{AC6F1DC7-1D73-4245-A685-5FD041C8BEDA}" destId="{58C85D9E-0037-4133-B135-AB5815EBA548}" srcOrd="0" destOrd="0" presId="urn:microsoft.com/office/officeart/2005/8/layout/radial1"/>
    <dgm:cxn modelId="{2DDF613F-D3AF-45D2-B45E-C1ADC80E7768}" type="presOf" srcId="{35503923-E9D7-4B7D-A488-C4A9CC2A1D29}" destId="{8F0D2448-45AD-4C66-9596-412F388F25AE}" srcOrd="0" destOrd="0" presId="urn:microsoft.com/office/officeart/2005/8/layout/radial1"/>
    <dgm:cxn modelId="{B351A4EF-08AF-44A7-A64F-9DC8E9EEAD91}" type="presOf" srcId="{35503923-E9D7-4B7D-A488-C4A9CC2A1D29}" destId="{0C27689B-74B7-4EE6-80CC-5D3A7EE454DE}" srcOrd="1" destOrd="0" presId="urn:microsoft.com/office/officeart/2005/8/layout/radial1"/>
    <dgm:cxn modelId="{D338A201-D1F0-4B1A-A249-E7A86FE322C5}" type="presOf" srcId="{5C9C886C-8EF4-4C7C-9448-16226F2A9736}" destId="{9CC50B8D-7651-4CF0-9CB2-E6EEFEA2092E}" srcOrd="0" destOrd="0" presId="urn:microsoft.com/office/officeart/2005/8/layout/radial1"/>
    <dgm:cxn modelId="{233F64FD-022F-478B-879B-D2E53790A49A}" type="presOf" srcId="{095DCE06-DB46-421B-A387-24808AC05B20}" destId="{418439DE-61F2-4576-A29A-410058A60A00}" srcOrd="0" destOrd="0" presId="urn:microsoft.com/office/officeart/2005/8/layout/radial1"/>
    <dgm:cxn modelId="{4654BF07-B67F-49D0-95AB-2F99C7111188}" srcId="{07ECF89B-EE9C-43D8-8901-D8C73056D6C8}" destId="{780B37A9-46F6-4AEB-BFE0-B2788DECE386}" srcOrd="1" destOrd="0" parTransId="{C9A80AFD-3490-47B9-A38F-D1FC25D107BC}" sibTransId="{E580BD12-D536-4D73-963E-C7DFC9BEB9EB}"/>
    <dgm:cxn modelId="{0B45B67D-A1F5-4152-9746-8C4FB7514CB4}" type="presOf" srcId="{D9F5038C-C2E1-4463-AE59-806DA577A16C}" destId="{B2CE796A-FC86-4CBD-9B7E-4816EEADE6AF}" srcOrd="1" destOrd="0" presId="urn:microsoft.com/office/officeart/2005/8/layout/radial1"/>
    <dgm:cxn modelId="{95FF9932-11D1-46C6-8A6B-9DF0ECD5483E}" type="presOf" srcId="{CE9DBC69-2176-411A-BEAF-738FA0683800}" destId="{2617A4E5-2653-4D66-8540-7088BAF7C01B}" srcOrd="0" destOrd="0" presId="urn:microsoft.com/office/officeart/2005/8/layout/radial1"/>
    <dgm:cxn modelId="{8898CB1B-2582-4FA4-96E4-2F5223F4D0D9}" srcId="{07ECF89B-EE9C-43D8-8901-D8C73056D6C8}" destId="{ED6A3E34-3B4A-4D85-BD02-BE6F2B113E84}" srcOrd="5" destOrd="0" parTransId="{1F8DF089-83E8-406B-919C-DEC6AF62AA8C}" sibTransId="{A0EEDE9A-6D37-48ED-A060-F6393C8DD55E}"/>
    <dgm:cxn modelId="{7CA467AD-CEF5-4C79-A107-802F0EEFE965}" type="presOf" srcId="{8DF87893-2A33-45CE-8AA6-729E5A9A75B9}" destId="{2E1A35C4-97AD-4E60-BFAB-5A6E392A5F80}" srcOrd="1" destOrd="0" presId="urn:microsoft.com/office/officeart/2005/8/layout/radial1"/>
    <dgm:cxn modelId="{32C34CAD-23CB-44D5-8C42-A82E65F3D665}" type="presOf" srcId="{6DDBD325-B610-431E-B44A-B672763A72BC}" destId="{89C47BAD-F6AE-416A-B5EB-EDB898F5CA0F}" srcOrd="0" destOrd="0" presId="urn:microsoft.com/office/officeart/2005/8/layout/radial1"/>
    <dgm:cxn modelId="{96EC7DFC-4DCE-43E3-8053-EEA6854D9C4F}" type="presOf" srcId="{C9A80AFD-3490-47B9-A38F-D1FC25D107BC}" destId="{E6F76B49-91A4-4A08-ABD0-D43EC3BE8C3F}" srcOrd="1" destOrd="0" presId="urn:microsoft.com/office/officeart/2005/8/layout/radial1"/>
    <dgm:cxn modelId="{F8DC3CFD-F9B8-45A9-BD4C-11C7C87C6341}" type="presOf" srcId="{C9A80AFD-3490-47B9-A38F-D1FC25D107BC}" destId="{1E60A585-4969-42F5-AA01-AED9CB25BBE0}" srcOrd="0" destOrd="0" presId="urn:microsoft.com/office/officeart/2005/8/layout/radial1"/>
    <dgm:cxn modelId="{D6C76B0C-C996-4A9A-B076-F3854A0D59E7}" type="presOf" srcId="{B3175CE7-9BF2-410B-A6C8-C5F72CCDFCC7}" destId="{1DA0AB08-22B1-4A59-A3DB-A3F81BAB9590}" srcOrd="0" destOrd="0" presId="urn:microsoft.com/office/officeart/2005/8/layout/radial1"/>
    <dgm:cxn modelId="{942F05E9-C5BA-4FE2-897D-4204C81CDF95}" srcId="{07ECF89B-EE9C-43D8-8901-D8C73056D6C8}" destId="{394818C0-0314-4345-A881-D84C3FCF29F6}" srcOrd="2" destOrd="0" parTransId="{095DCE06-DB46-421B-A387-24808AC05B20}" sibTransId="{86C1F527-A6F3-448B-A336-78F552E8EE93}"/>
    <dgm:cxn modelId="{5600E469-169A-4D91-A2C5-C282D5C135DA}" type="presOf" srcId="{780B37A9-46F6-4AEB-BFE0-B2788DECE386}" destId="{DA0C34A9-4948-47E0-8D74-E2324C9572D0}" srcOrd="0" destOrd="0" presId="urn:microsoft.com/office/officeart/2005/8/layout/radial1"/>
    <dgm:cxn modelId="{F123B624-EC00-44DF-A7BA-6A77C232BB42}" type="presOf" srcId="{2081598E-3C6F-410D-8732-7AFD81177A69}" destId="{B1690DDC-0425-4C5D-93BB-337194EA37CC}" srcOrd="0" destOrd="0" presId="urn:microsoft.com/office/officeart/2005/8/layout/radial1"/>
    <dgm:cxn modelId="{9ADD5414-23E1-44A3-83DE-EAB35B3D09DA}" srcId="{07ECF89B-EE9C-43D8-8901-D8C73056D6C8}" destId="{5C9C886C-8EF4-4C7C-9448-16226F2A9736}" srcOrd="7" destOrd="0" parTransId="{D0A7CD67-53E0-404D-946E-EA11B3FE84D6}" sibTransId="{7237E0B2-1167-498D-ADB7-59D2CF1B86B7}"/>
    <dgm:cxn modelId="{7D5EAF79-114F-4379-AF52-E08196A4F84B}" type="presOf" srcId="{ED6A3E34-3B4A-4D85-BD02-BE6F2B113E84}" destId="{50A94519-0E2C-496B-B5D5-84F67CF88CFA}" srcOrd="0" destOrd="0" presId="urn:microsoft.com/office/officeart/2005/8/layout/radial1"/>
    <dgm:cxn modelId="{25D607D1-42D9-4B0B-9D58-4CA95DF1DE2D}" type="presOf" srcId="{9C903740-5897-4DA6-91E9-40A653FAD694}" destId="{9260B70C-3704-4D18-8402-FF989E3DFD89}" srcOrd="0" destOrd="0" presId="urn:microsoft.com/office/officeart/2005/8/layout/radial1"/>
    <dgm:cxn modelId="{87AEA146-652A-4A5F-86E3-75CCC21FF894}" type="presOf" srcId="{09F94879-9BC8-4D8F-8267-372E21C2BCA1}" destId="{AC734424-A5FE-49B1-A599-E9FAFDC77975}" srcOrd="0" destOrd="0" presId="urn:microsoft.com/office/officeart/2005/8/layout/radial1"/>
    <dgm:cxn modelId="{309F6BCD-8BDC-4DED-BE31-5AC1DE53BA67}" type="presOf" srcId="{7DDEC0EB-1324-401D-93C8-D14C63F63F62}" destId="{8FC9F366-80EC-45BA-94D2-88E9C7065132}" srcOrd="0" destOrd="0" presId="urn:microsoft.com/office/officeart/2005/8/layout/radial1"/>
    <dgm:cxn modelId="{4BAB16FD-9001-472B-B201-1B305A87DD1B}" type="presOf" srcId="{095DCE06-DB46-421B-A387-24808AC05B20}" destId="{C31F498B-23E5-43F3-A1A9-6056A5C239BF}" srcOrd="1" destOrd="0" presId="urn:microsoft.com/office/officeart/2005/8/layout/radial1"/>
    <dgm:cxn modelId="{D749175A-2E76-41CB-91CE-422C33B35AA0}" type="presParOf" srcId="{8FC9F366-80EC-45BA-94D2-88E9C7065132}" destId="{299A97CE-6EE9-4DEE-9A7B-37688E8127F6}" srcOrd="0" destOrd="0" presId="urn:microsoft.com/office/officeart/2005/8/layout/radial1"/>
    <dgm:cxn modelId="{E212D3AF-6FA9-44DE-AC0E-1980A387B0BD}" type="presParOf" srcId="{8FC9F366-80EC-45BA-94D2-88E9C7065132}" destId="{6BE2521D-B45F-4FD3-A4BC-9386CC1C782F}" srcOrd="1" destOrd="0" presId="urn:microsoft.com/office/officeart/2005/8/layout/radial1"/>
    <dgm:cxn modelId="{E3FF634A-36C2-4902-8F7B-D483F3D51EA1}" type="presParOf" srcId="{6BE2521D-B45F-4FD3-A4BC-9386CC1C782F}" destId="{2E1A35C4-97AD-4E60-BFAB-5A6E392A5F80}" srcOrd="0" destOrd="0" presId="urn:microsoft.com/office/officeart/2005/8/layout/radial1"/>
    <dgm:cxn modelId="{FE6920B6-E19A-4F17-A307-4082C2518A59}" type="presParOf" srcId="{8FC9F366-80EC-45BA-94D2-88E9C7065132}" destId="{1DA0AB08-22B1-4A59-A3DB-A3F81BAB9590}" srcOrd="2" destOrd="0" presId="urn:microsoft.com/office/officeart/2005/8/layout/radial1"/>
    <dgm:cxn modelId="{06309C7B-B706-43C6-A474-A775A928828D}" type="presParOf" srcId="{8FC9F366-80EC-45BA-94D2-88E9C7065132}" destId="{1E60A585-4969-42F5-AA01-AED9CB25BBE0}" srcOrd="3" destOrd="0" presId="urn:microsoft.com/office/officeart/2005/8/layout/radial1"/>
    <dgm:cxn modelId="{ED817E16-2F89-40CB-B633-214E07AED4A0}" type="presParOf" srcId="{1E60A585-4969-42F5-AA01-AED9CB25BBE0}" destId="{E6F76B49-91A4-4A08-ABD0-D43EC3BE8C3F}" srcOrd="0" destOrd="0" presId="urn:microsoft.com/office/officeart/2005/8/layout/radial1"/>
    <dgm:cxn modelId="{557C3571-4B72-44F9-9E51-2C1A1DE4FA3A}" type="presParOf" srcId="{8FC9F366-80EC-45BA-94D2-88E9C7065132}" destId="{DA0C34A9-4948-47E0-8D74-E2324C9572D0}" srcOrd="4" destOrd="0" presId="urn:microsoft.com/office/officeart/2005/8/layout/radial1"/>
    <dgm:cxn modelId="{503101C7-AA5B-4F66-BDC6-1D8FC241B9B3}" type="presParOf" srcId="{8FC9F366-80EC-45BA-94D2-88E9C7065132}" destId="{418439DE-61F2-4576-A29A-410058A60A00}" srcOrd="5" destOrd="0" presId="urn:microsoft.com/office/officeart/2005/8/layout/radial1"/>
    <dgm:cxn modelId="{55E21922-208D-40F5-A65E-B6148B66A5E7}" type="presParOf" srcId="{418439DE-61F2-4576-A29A-410058A60A00}" destId="{C31F498B-23E5-43F3-A1A9-6056A5C239BF}" srcOrd="0" destOrd="0" presId="urn:microsoft.com/office/officeart/2005/8/layout/radial1"/>
    <dgm:cxn modelId="{7DB8A202-9C31-48CA-9BFE-A22F1FF48D00}" type="presParOf" srcId="{8FC9F366-80EC-45BA-94D2-88E9C7065132}" destId="{795AF04B-06FD-48A4-BD66-22D90F431184}" srcOrd="6" destOrd="0" presId="urn:microsoft.com/office/officeart/2005/8/layout/radial1"/>
    <dgm:cxn modelId="{20B1142C-1926-4DC2-91C9-0C22965E1F54}" type="presParOf" srcId="{8FC9F366-80EC-45BA-94D2-88E9C7065132}" destId="{B1690DDC-0425-4C5D-93BB-337194EA37CC}" srcOrd="7" destOrd="0" presId="urn:microsoft.com/office/officeart/2005/8/layout/radial1"/>
    <dgm:cxn modelId="{F15E81B8-EA99-4E34-9900-84B4B3F665EA}" type="presParOf" srcId="{B1690DDC-0425-4C5D-93BB-337194EA37CC}" destId="{2AE5C81C-BF6D-466E-A7A1-5ED2BD79AE39}" srcOrd="0" destOrd="0" presId="urn:microsoft.com/office/officeart/2005/8/layout/radial1"/>
    <dgm:cxn modelId="{88C638EE-88A4-4471-912E-DEC0EC10EF13}" type="presParOf" srcId="{8FC9F366-80EC-45BA-94D2-88E9C7065132}" destId="{58C85D9E-0037-4133-B135-AB5815EBA548}" srcOrd="8" destOrd="0" presId="urn:microsoft.com/office/officeart/2005/8/layout/radial1"/>
    <dgm:cxn modelId="{4465DE9E-5315-4138-8AB7-4913B76E9F03}" type="presParOf" srcId="{8FC9F366-80EC-45BA-94D2-88E9C7065132}" destId="{8F0D2448-45AD-4C66-9596-412F388F25AE}" srcOrd="9" destOrd="0" presId="urn:microsoft.com/office/officeart/2005/8/layout/radial1"/>
    <dgm:cxn modelId="{FF9EF77C-6844-4C06-A0FA-C1828673058A}" type="presParOf" srcId="{8F0D2448-45AD-4C66-9596-412F388F25AE}" destId="{0C27689B-74B7-4EE6-80CC-5D3A7EE454DE}" srcOrd="0" destOrd="0" presId="urn:microsoft.com/office/officeart/2005/8/layout/radial1"/>
    <dgm:cxn modelId="{93BF9D47-01A6-40C0-964E-3919F767E3FC}" type="presParOf" srcId="{8FC9F366-80EC-45BA-94D2-88E9C7065132}" destId="{1D51E8A9-3F4B-4961-AA27-42F186B44B5F}" srcOrd="10" destOrd="0" presId="urn:microsoft.com/office/officeart/2005/8/layout/radial1"/>
    <dgm:cxn modelId="{9734BECC-2C9C-4E94-9AA5-2C48708816C1}" type="presParOf" srcId="{8FC9F366-80EC-45BA-94D2-88E9C7065132}" destId="{07536A8B-1324-415E-8AEB-7B169C1961F6}" srcOrd="11" destOrd="0" presId="urn:microsoft.com/office/officeart/2005/8/layout/radial1"/>
    <dgm:cxn modelId="{42EABEF7-AAB0-4EA5-A8A4-9C5904D89B82}" type="presParOf" srcId="{07536A8B-1324-415E-8AEB-7B169C1961F6}" destId="{24224824-D76E-4161-B7B3-B5ED8BA51C51}" srcOrd="0" destOrd="0" presId="urn:microsoft.com/office/officeart/2005/8/layout/radial1"/>
    <dgm:cxn modelId="{73D7D5D6-9562-4955-95A7-B1EC79C5D3B6}" type="presParOf" srcId="{8FC9F366-80EC-45BA-94D2-88E9C7065132}" destId="{50A94519-0E2C-496B-B5D5-84F67CF88CFA}" srcOrd="12" destOrd="0" presId="urn:microsoft.com/office/officeart/2005/8/layout/radial1"/>
    <dgm:cxn modelId="{D0E824F6-EF20-4DFD-A794-EE80B34D109D}" type="presParOf" srcId="{8FC9F366-80EC-45BA-94D2-88E9C7065132}" destId="{9260B70C-3704-4D18-8402-FF989E3DFD89}" srcOrd="13" destOrd="0" presId="urn:microsoft.com/office/officeart/2005/8/layout/radial1"/>
    <dgm:cxn modelId="{6DC8EFFF-2151-4E82-9DB9-60AA1F8C633B}" type="presParOf" srcId="{9260B70C-3704-4D18-8402-FF989E3DFD89}" destId="{7A388C5D-47BA-4F1F-B1B3-B90B490B7DE8}" srcOrd="0" destOrd="0" presId="urn:microsoft.com/office/officeart/2005/8/layout/radial1"/>
    <dgm:cxn modelId="{20EBDD1D-4E48-471D-A70F-E8CC16577428}" type="presParOf" srcId="{8FC9F366-80EC-45BA-94D2-88E9C7065132}" destId="{2617A4E5-2653-4D66-8540-7088BAF7C01B}" srcOrd="14" destOrd="0" presId="urn:microsoft.com/office/officeart/2005/8/layout/radial1"/>
    <dgm:cxn modelId="{2364E650-2382-4A0B-B14F-A5A3F210245E}" type="presParOf" srcId="{8FC9F366-80EC-45BA-94D2-88E9C7065132}" destId="{DC33B3A7-923D-4A84-9219-C25960AB368B}" srcOrd="15" destOrd="0" presId="urn:microsoft.com/office/officeart/2005/8/layout/radial1"/>
    <dgm:cxn modelId="{D5055443-7FED-45C2-910B-C84A2BB4C22D}" type="presParOf" srcId="{DC33B3A7-923D-4A84-9219-C25960AB368B}" destId="{647125F5-317F-4EC3-831D-2DAF0D5B6D77}" srcOrd="0" destOrd="0" presId="urn:microsoft.com/office/officeart/2005/8/layout/radial1"/>
    <dgm:cxn modelId="{31B46D6C-BC15-432B-B017-FCBD6F4A6897}" type="presParOf" srcId="{8FC9F366-80EC-45BA-94D2-88E9C7065132}" destId="{9CC50B8D-7651-4CF0-9CB2-E6EEFEA2092E}" srcOrd="16" destOrd="0" presId="urn:microsoft.com/office/officeart/2005/8/layout/radial1"/>
    <dgm:cxn modelId="{EB584617-90F9-44D2-91D8-88489205B8A5}" type="presParOf" srcId="{8FC9F366-80EC-45BA-94D2-88E9C7065132}" destId="{FE073325-49AC-4718-98BE-48AD5569A1DD}" srcOrd="17" destOrd="0" presId="urn:microsoft.com/office/officeart/2005/8/layout/radial1"/>
    <dgm:cxn modelId="{95A4FD55-D589-45AE-A93A-47B61F77EE74}" type="presParOf" srcId="{FE073325-49AC-4718-98BE-48AD5569A1DD}" destId="{B2CE796A-FC86-4CBD-9B7E-4816EEADE6AF}" srcOrd="0" destOrd="0" presId="urn:microsoft.com/office/officeart/2005/8/layout/radial1"/>
    <dgm:cxn modelId="{C73F2DEB-D25D-4690-B53B-CB7516D6BE4E}" type="presParOf" srcId="{8FC9F366-80EC-45BA-94D2-88E9C7065132}" destId="{89C47BAD-F6AE-416A-B5EB-EDB898F5CA0F}" srcOrd="18" destOrd="0" presId="urn:microsoft.com/office/officeart/2005/8/layout/radial1"/>
    <dgm:cxn modelId="{9ED5EB29-208D-4EA8-B881-A60183B07F60}" type="presParOf" srcId="{8FC9F366-80EC-45BA-94D2-88E9C7065132}" destId="{AC734424-A5FE-49B1-A599-E9FAFDC77975}" srcOrd="19" destOrd="0" presId="urn:microsoft.com/office/officeart/2005/8/layout/radial1"/>
    <dgm:cxn modelId="{134D78F3-F79C-4AC7-9BD9-35C0921348A5}" type="presParOf" srcId="{AC734424-A5FE-49B1-A599-E9FAFDC77975}" destId="{D3C178C4-76D5-4145-A237-CBB9D0B23FDA}" srcOrd="0" destOrd="0" presId="urn:microsoft.com/office/officeart/2005/8/layout/radial1"/>
    <dgm:cxn modelId="{84AAA421-C7AC-4679-82A7-E54B35222E7E}" type="presParOf" srcId="{8FC9F366-80EC-45BA-94D2-88E9C7065132}" destId="{36DCC57F-4758-4BFD-A6FB-32A3F5B70BED}" srcOrd="2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4480096-FECA-4A05-AD5F-EFDA8C216067}" type="doc">
      <dgm:prSet loTypeId="urn:microsoft.com/office/officeart/2005/8/layout/cycle1" loCatId="cycl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s-CO"/>
        </a:p>
      </dgm:t>
    </dgm:pt>
    <dgm:pt modelId="{C7F30226-D179-4763-B6EE-C8BED7DDE6A8}">
      <dgm:prSet phldrT="[Texto]" custT="1"/>
      <dgm:spPr/>
      <dgm:t>
        <a:bodyPr/>
        <a:lstStyle/>
        <a:p>
          <a:r>
            <a:rPr lang="es-ES_tradnl" sz="1400" b="1" dirty="0" smtClean="0"/>
            <a:t>Debe desarrollarse eficientemente</a:t>
          </a:r>
          <a:endParaRPr lang="es-CO" sz="1400" b="1" dirty="0"/>
        </a:p>
      </dgm:t>
    </dgm:pt>
    <dgm:pt modelId="{D6ACE329-5744-44A3-A69D-39D00688AB93}" type="parTrans" cxnId="{9577B7F9-7C8C-4456-AD43-ADBEE3792A5D}">
      <dgm:prSet/>
      <dgm:spPr/>
      <dgm:t>
        <a:bodyPr/>
        <a:lstStyle/>
        <a:p>
          <a:endParaRPr lang="es-CO" sz="2400"/>
        </a:p>
      </dgm:t>
    </dgm:pt>
    <dgm:pt modelId="{19DE07A2-76A3-479C-B8A2-92F5FA84AFDD}" type="sibTrans" cxnId="{9577B7F9-7C8C-4456-AD43-ADBEE3792A5D}">
      <dgm:prSet/>
      <dgm:spPr/>
      <dgm:t>
        <a:bodyPr/>
        <a:lstStyle/>
        <a:p>
          <a:endParaRPr lang="es-CO" sz="2400"/>
        </a:p>
      </dgm:t>
    </dgm:pt>
    <dgm:pt modelId="{EF4C7D9C-1919-47FD-B0A8-A98EA9A33DB1}">
      <dgm:prSet phldrT="[Texto]" custT="1"/>
      <dgm:spPr/>
      <dgm:t>
        <a:bodyPr/>
        <a:lstStyle/>
        <a:p>
          <a:r>
            <a:rPr lang="es-ES_tradnl" sz="1400" b="1" dirty="0" smtClean="0"/>
            <a:t>Debe mejorar la relación entre las partes</a:t>
          </a:r>
          <a:endParaRPr lang="es-CO" sz="1400" b="1" dirty="0"/>
        </a:p>
      </dgm:t>
    </dgm:pt>
    <dgm:pt modelId="{42956F30-C563-42B0-BC86-4C0BFF200639}" type="parTrans" cxnId="{BBCCF2C4-C689-476B-8EBD-5055B33E78BC}">
      <dgm:prSet/>
      <dgm:spPr/>
      <dgm:t>
        <a:bodyPr/>
        <a:lstStyle/>
        <a:p>
          <a:endParaRPr lang="es-CO" sz="2400"/>
        </a:p>
      </dgm:t>
    </dgm:pt>
    <dgm:pt modelId="{2FDF25BB-BEBA-4649-8075-291F9051350E}" type="sibTrans" cxnId="{BBCCF2C4-C689-476B-8EBD-5055B33E78BC}">
      <dgm:prSet/>
      <dgm:spPr/>
      <dgm:t>
        <a:bodyPr/>
        <a:lstStyle/>
        <a:p>
          <a:endParaRPr lang="es-CO" sz="2400"/>
        </a:p>
      </dgm:t>
    </dgm:pt>
    <dgm:pt modelId="{C0DB46D9-D1F7-49FF-A95B-91D89747EE52}">
      <dgm:prSet phldrT="[Texto]" custT="1"/>
      <dgm:spPr/>
      <dgm:t>
        <a:bodyPr/>
        <a:lstStyle/>
        <a:p>
          <a:r>
            <a:rPr lang="es-ES_tradnl" sz="1400" b="1" dirty="0" smtClean="0"/>
            <a:t>Debe satisfacer los intereses legítimos de las partes, si ello es posible</a:t>
          </a:r>
          <a:endParaRPr lang="es-CO" sz="1400" b="1" dirty="0"/>
        </a:p>
      </dgm:t>
    </dgm:pt>
    <dgm:pt modelId="{560F43C5-7E54-42D9-9899-BB0BA0536EDA}" type="parTrans" cxnId="{09ACCC84-352C-434E-9714-80F658DCAFAD}">
      <dgm:prSet/>
      <dgm:spPr/>
      <dgm:t>
        <a:bodyPr/>
        <a:lstStyle/>
        <a:p>
          <a:endParaRPr lang="es-CO" sz="2400"/>
        </a:p>
      </dgm:t>
    </dgm:pt>
    <dgm:pt modelId="{9401FA8B-4F62-4D21-BEF4-A607B7477125}" type="sibTrans" cxnId="{09ACCC84-352C-434E-9714-80F658DCAFAD}">
      <dgm:prSet/>
      <dgm:spPr/>
      <dgm:t>
        <a:bodyPr/>
        <a:lstStyle/>
        <a:p>
          <a:endParaRPr lang="es-CO" sz="2400"/>
        </a:p>
      </dgm:t>
    </dgm:pt>
    <dgm:pt modelId="{2997E5AE-7071-4E25-BD2D-4BCB8152242B}">
      <dgm:prSet phldrT="[Texto]" custT="1"/>
      <dgm:spPr/>
      <dgm:t>
        <a:bodyPr/>
        <a:lstStyle/>
        <a:p>
          <a:r>
            <a:rPr lang="es-ES_tradnl" sz="1400" b="1" dirty="0" smtClean="0"/>
            <a:t>Debe resolver con justicia los conflictos de intereses</a:t>
          </a:r>
          <a:endParaRPr lang="es-CO" sz="1400" b="1" dirty="0"/>
        </a:p>
      </dgm:t>
    </dgm:pt>
    <dgm:pt modelId="{770EB8C3-DEE1-425D-98DF-0A4EA97D69C0}" type="parTrans" cxnId="{02E7825D-3456-482B-AD40-91EC466F45B6}">
      <dgm:prSet/>
      <dgm:spPr/>
      <dgm:t>
        <a:bodyPr/>
        <a:lstStyle/>
        <a:p>
          <a:endParaRPr lang="es-CO" sz="2400"/>
        </a:p>
      </dgm:t>
    </dgm:pt>
    <dgm:pt modelId="{62F2ABA6-D3FC-444C-9939-53C1830B1D71}" type="sibTrans" cxnId="{02E7825D-3456-482B-AD40-91EC466F45B6}">
      <dgm:prSet/>
      <dgm:spPr/>
      <dgm:t>
        <a:bodyPr/>
        <a:lstStyle/>
        <a:p>
          <a:endParaRPr lang="es-CO" sz="2400"/>
        </a:p>
      </dgm:t>
    </dgm:pt>
    <dgm:pt modelId="{8E8616D8-213F-41BC-A8D0-A8C5B5203C31}">
      <dgm:prSet phldrT="[Texto]" custT="1"/>
      <dgm:spPr/>
      <dgm:t>
        <a:bodyPr/>
        <a:lstStyle/>
        <a:p>
          <a:r>
            <a:rPr lang="es-ES_tradnl" sz="1400" b="1" dirty="0" smtClean="0"/>
            <a:t>Debe respetar los derechos de la comunidad</a:t>
          </a:r>
          <a:endParaRPr lang="es-CO" sz="1400" b="1" dirty="0"/>
        </a:p>
      </dgm:t>
    </dgm:pt>
    <dgm:pt modelId="{56F3F39B-36DD-49D7-B737-DA358B6BBE5A}" type="parTrans" cxnId="{36C7E798-80C4-4269-92CF-62B51D67DAC3}">
      <dgm:prSet/>
      <dgm:spPr/>
      <dgm:t>
        <a:bodyPr/>
        <a:lstStyle/>
        <a:p>
          <a:endParaRPr lang="es-CO" sz="2400"/>
        </a:p>
      </dgm:t>
    </dgm:pt>
    <dgm:pt modelId="{09A3D1B6-5DB7-415B-BC80-ECE1CF0C0AE4}" type="sibTrans" cxnId="{36C7E798-80C4-4269-92CF-62B51D67DAC3}">
      <dgm:prSet/>
      <dgm:spPr/>
      <dgm:t>
        <a:bodyPr/>
        <a:lstStyle/>
        <a:p>
          <a:endParaRPr lang="es-CO" sz="2400"/>
        </a:p>
      </dgm:t>
    </dgm:pt>
    <dgm:pt modelId="{2659DD66-2838-4A53-AF0D-B4ED274A7FFB}">
      <dgm:prSet phldrT="[Texto]" custT="1"/>
      <dgm:spPr/>
      <dgm:t>
        <a:bodyPr/>
        <a:lstStyle/>
        <a:p>
          <a:r>
            <a:rPr lang="es-CO" sz="1400" b="1" dirty="0" smtClean="0"/>
            <a:t>Debe conducir a un acuerdo</a:t>
          </a:r>
          <a:endParaRPr lang="es-CO" sz="1400" b="1" dirty="0"/>
        </a:p>
      </dgm:t>
    </dgm:pt>
    <dgm:pt modelId="{91BFBDE1-CBEE-4B20-8BC3-5CE6DDD179C1}" type="parTrans" cxnId="{21F596C7-FC06-4207-9243-69A5A82DC81B}">
      <dgm:prSet/>
      <dgm:spPr/>
      <dgm:t>
        <a:bodyPr/>
        <a:lstStyle/>
        <a:p>
          <a:endParaRPr lang="es-CO" sz="2400"/>
        </a:p>
      </dgm:t>
    </dgm:pt>
    <dgm:pt modelId="{9F2CB99A-EAE4-4896-89C0-4445ABAE2C90}" type="sibTrans" cxnId="{21F596C7-FC06-4207-9243-69A5A82DC81B}">
      <dgm:prSet/>
      <dgm:spPr/>
      <dgm:t>
        <a:bodyPr/>
        <a:lstStyle/>
        <a:p>
          <a:endParaRPr lang="es-CO" sz="2400"/>
        </a:p>
      </dgm:t>
    </dgm:pt>
    <dgm:pt modelId="{AD968C07-3262-4ECC-9B83-B72AC5A75BBB}" type="pres">
      <dgm:prSet presAssocID="{74480096-FECA-4A05-AD5F-EFDA8C216067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9415D34C-93B7-4252-8AEC-A0574AF0E67C}" type="pres">
      <dgm:prSet presAssocID="{2659DD66-2838-4A53-AF0D-B4ED274A7FFB}" presName="dummy" presStyleCnt="0"/>
      <dgm:spPr/>
    </dgm:pt>
    <dgm:pt modelId="{125F823A-EFC4-429B-AA07-B26DEEF9E645}" type="pres">
      <dgm:prSet presAssocID="{2659DD66-2838-4A53-AF0D-B4ED274A7FFB}" presName="node" presStyleLbl="revTx" presStyleIdx="0" presStyleCnt="6" custScaleX="14744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6A452B75-2754-48B9-B8AE-41166AC4C3AB}" type="pres">
      <dgm:prSet presAssocID="{9F2CB99A-EAE4-4896-89C0-4445ABAE2C90}" presName="sibTrans" presStyleLbl="node1" presStyleIdx="0" presStyleCnt="6"/>
      <dgm:spPr/>
      <dgm:t>
        <a:bodyPr/>
        <a:lstStyle/>
        <a:p>
          <a:endParaRPr lang="es-CO"/>
        </a:p>
      </dgm:t>
    </dgm:pt>
    <dgm:pt modelId="{52DA6182-FD7D-4362-87E4-80F2ED3F1B72}" type="pres">
      <dgm:prSet presAssocID="{C7F30226-D179-4763-B6EE-C8BED7DDE6A8}" presName="dummy" presStyleCnt="0"/>
      <dgm:spPr/>
    </dgm:pt>
    <dgm:pt modelId="{E5085A4B-C985-48C9-8D75-7D639856CAE3}" type="pres">
      <dgm:prSet presAssocID="{C7F30226-D179-4763-B6EE-C8BED7DDE6A8}" presName="node" presStyleLbl="revTx" presStyleIdx="1" presStyleCnt="6" custScaleX="14744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2155A9A6-9C06-45D0-84A8-FF3D068DAE63}" type="pres">
      <dgm:prSet presAssocID="{19DE07A2-76A3-479C-B8A2-92F5FA84AFDD}" presName="sibTrans" presStyleLbl="node1" presStyleIdx="1" presStyleCnt="6"/>
      <dgm:spPr/>
      <dgm:t>
        <a:bodyPr/>
        <a:lstStyle/>
        <a:p>
          <a:endParaRPr lang="es-CO"/>
        </a:p>
      </dgm:t>
    </dgm:pt>
    <dgm:pt modelId="{13305A8D-2907-4513-9B7C-9BFD4FC97F22}" type="pres">
      <dgm:prSet presAssocID="{EF4C7D9C-1919-47FD-B0A8-A98EA9A33DB1}" presName="dummy" presStyleCnt="0"/>
      <dgm:spPr/>
    </dgm:pt>
    <dgm:pt modelId="{DB92184C-418F-436B-AE36-406AB185B3DE}" type="pres">
      <dgm:prSet presAssocID="{EF4C7D9C-1919-47FD-B0A8-A98EA9A33DB1}" presName="node" presStyleLbl="revTx" presStyleIdx="2" presStyleCnt="6" custScaleX="14744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14660292-ED6C-4466-BDFE-C8778CE959F9}" type="pres">
      <dgm:prSet presAssocID="{2FDF25BB-BEBA-4649-8075-291F9051350E}" presName="sibTrans" presStyleLbl="node1" presStyleIdx="2" presStyleCnt="6"/>
      <dgm:spPr/>
      <dgm:t>
        <a:bodyPr/>
        <a:lstStyle/>
        <a:p>
          <a:endParaRPr lang="es-CO"/>
        </a:p>
      </dgm:t>
    </dgm:pt>
    <dgm:pt modelId="{40D6EEFD-6C7E-4CE8-9638-7F01F425F376}" type="pres">
      <dgm:prSet presAssocID="{C0DB46D9-D1F7-49FF-A95B-91D89747EE52}" presName="dummy" presStyleCnt="0"/>
      <dgm:spPr/>
    </dgm:pt>
    <dgm:pt modelId="{3F751359-880F-4D7D-AE57-8BC65954C80B}" type="pres">
      <dgm:prSet presAssocID="{C0DB46D9-D1F7-49FF-A95B-91D89747EE52}" presName="node" presStyleLbl="revTx" presStyleIdx="3" presStyleCnt="6" custScaleX="14744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20657C2A-8653-4F1E-B530-7AFA8EF9202E}" type="pres">
      <dgm:prSet presAssocID="{9401FA8B-4F62-4D21-BEF4-A607B7477125}" presName="sibTrans" presStyleLbl="node1" presStyleIdx="3" presStyleCnt="6"/>
      <dgm:spPr/>
      <dgm:t>
        <a:bodyPr/>
        <a:lstStyle/>
        <a:p>
          <a:endParaRPr lang="es-CO"/>
        </a:p>
      </dgm:t>
    </dgm:pt>
    <dgm:pt modelId="{A5BB6ACC-74E1-4921-BC61-EEF873F82DDC}" type="pres">
      <dgm:prSet presAssocID="{2997E5AE-7071-4E25-BD2D-4BCB8152242B}" presName="dummy" presStyleCnt="0"/>
      <dgm:spPr/>
    </dgm:pt>
    <dgm:pt modelId="{24748362-7011-4E27-84C1-E7CF6229FDC4}" type="pres">
      <dgm:prSet presAssocID="{2997E5AE-7071-4E25-BD2D-4BCB8152242B}" presName="node" presStyleLbl="revTx" presStyleIdx="4" presStyleCnt="6" custScaleX="14744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931CE41A-43F5-414B-B52B-51C6F8D7A301}" type="pres">
      <dgm:prSet presAssocID="{62F2ABA6-D3FC-444C-9939-53C1830B1D71}" presName="sibTrans" presStyleLbl="node1" presStyleIdx="4" presStyleCnt="6"/>
      <dgm:spPr/>
      <dgm:t>
        <a:bodyPr/>
        <a:lstStyle/>
        <a:p>
          <a:endParaRPr lang="es-CO"/>
        </a:p>
      </dgm:t>
    </dgm:pt>
    <dgm:pt modelId="{CF21B1A9-FCF9-4459-AAB6-6E4A282D35BB}" type="pres">
      <dgm:prSet presAssocID="{8E8616D8-213F-41BC-A8D0-A8C5B5203C31}" presName="dummy" presStyleCnt="0"/>
      <dgm:spPr/>
    </dgm:pt>
    <dgm:pt modelId="{204E4C69-7B4C-40AE-A824-0FFAC92CC84C}" type="pres">
      <dgm:prSet presAssocID="{8E8616D8-213F-41BC-A8D0-A8C5B5203C31}" presName="node" presStyleLbl="revTx" presStyleIdx="5" presStyleCnt="6" custScaleX="14744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BBEE5DC3-C5DE-44CB-B8E0-7ADCAA2E9E99}" type="pres">
      <dgm:prSet presAssocID="{09A3D1B6-5DB7-415B-BC80-ECE1CF0C0AE4}" presName="sibTrans" presStyleLbl="node1" presStyleIdx="5" presStyleCnt="6"/>
      <dgm:spPr/>
      <dgm:t>
        <a:bodyPr/>
        <a:lstStyle/>
        <a:p>
          <a:endParaRPr lang="es-CO"/>
        </a:p>
      </dgm:t>
    </dgm:pt>
  </dgm:ptLst>
  <dgm:cxnLst>
    <dgm:cxn modelId="{17C2774D-BA58-40AA-B439-E208B5CB038D}" type="presOf" srcId="{8E8616D8-213F-41BC-A8D0-A8C5B5203C31}" destId="{204E4C69-7B4C-40AE-A824-0FFAC92CC84C}" srcOrd="0" destOrd="0" presId="urn:microsoft.com/office/officeart/2005/8/layout/cycle1"/>
    <dgm:cxn modelId="{4DF63023-7243-4283-A042-76E3016D8F25}" type="presOf" srcId="{74480096-FECA-4A05-AD5F-EFDA8C216067}" destId="{AD968C07-3262-4ECC-9B83-B72AC5A75BBB}" srcOrd="0" destOrd="0" presId="urn:microsoft.com/office/officeart/2005/8/layout/cycle1"/>
    <dgm:cxn modelId="{8466C697-905B-4265-A869-8B1CABB623C0}" type="presOf" srcId="{19DE07A2-76A3-479C-B8A2-92F5FA84AFDD}" destId="{2155A9A6-9C06-45D0-84A8-FF3D068DAE63}" srcOrd="0" destOrd="0" presId="urn:microsoft.com/office/officeart/2005/8/layout/cycle1"/>
    <dgm:cxn modelId="{02E7825D-3456-482B-AD40-91EC466F45B6}" srcId="{74480096-FECA-4A05-AD5F-EFDA8C216067}" destId="{2997E5AE-7071-4E25-BD2D-4BCB8152242B}" srcOrd="4" destOrd="0" parTransId="{770EB8C3-DEE1-425D-98DF-0A4EA97D69C0}" sibTransId="{62F2ABA6-D3FC-444C-9939-53C1830B1D71}"/>
    <dgm:cxn modelId="{36C7E798-80C4-4269-92CF-62B51D67DAC3}" srcId="{74480096-FECA-4A05-AD5F-EFDA8C216067}" destId="{8E8616D8-213F-41BC-A8D0-A8C5B5203C31}" srcOrd="5" destOrd="0" parTransId="{56F3F39B-36DD-49D7-B737-DA358B6BBE5A}" sibTransId="{09A3D1B6-5DB7-415B-BC80-ECE1CF0C0AE4}"/>
    <dgm:cxn modelId="{21F596C7-FC06-4207-9243-69A5A82DC81B}" srcId="{74480096-FECA-4A05-AD5F-EFDA8C216067}" destId="{2659DD66-2838-4A53-AF0D-B4ED274A7FFB}" srcOrd="0" destOrd="0" parTransId="{91BFBDE1-CBEE-4B20-8BC3-5CE6DDD179C1}" sibTransId="{9F2CB99A-EAE4-4896-89C0-4445ABAE2C90}"/>
    <dgm:cxn modelId="{83B1158E-997C-4B45-BDE3-E9E43D8504BA}" type="presOf" srcId="{9F2CB99A-EAE4-4896-89C0-4445ABAE2C90}" destId="{6A452B75-2754-48B9-B8AE-41166AC4C3AB}" srcOrd="0" destOrd="0" presId="urn:microsoft.com/office/officeart/2005/8/layout/cycle1"/>
    <dgm:cxn modelId="{7E73D3AE-DFB8-4E9C-8ED1-540F5D4CABB1}" type="presOf" srcId="{09A3D1B6-5DB7-415B-BC80-ECE1CF0C0AE4}" destId="{BBEE5DC3-C5DE-44CB-B8E0-7ADCAA2E9E99}" srcOrd="0" destOrd="0" presId="urn:microsoft.com/office/officeart/2005/8/layout/cycle1"/>
    <dgm:cxn modelId="{BBCCF2C4-C689-476B-8EBD-5055B33E78BC}" srcId="{74480096-FECA-4A05-AD5F-EFDA8C216067}" destId="{EF4C7D9C-1919-47FD-B0A8-A98EA9A33DB1}" srcOrd="2" destOrd="0" parTransId="{42956F30-C563-42B0-BC86-4C0BFF200639}" sibTransId="{2FDF25BB-BEBA-4649-8075-291F9051350E}"/>
    <dgm:cxn modelId="{0CDD3B7E-566C-4D64-A924-34605CB8884F}" type="presOf" srcId="{62F2ABA6-D3FC-444C-9939-53C1830B1D71}" destId="{931CE41A-43F5-414B-B52B-51C6F8D7A301}" srcOrd="0" destOrd="0" presId="urn:microsoft.com/office/officeart/2005/8/layout/cycle1"/>
    <dgm:cxn modelId="{71C878C3-04C7-4495-AA6E-1DC6BBAE3412}" type="presOf" srcId="{2FDF25BB-BEBA-4649-8075-291F9051350E}" destId="{14660292-ED6C-4466-BDFE-C8778CE959F9}" srcOrd="0" destOrd="0" presId="urn:microsoft.com/office/officeart/2005/8/layout/cycle1"/>
    <dgm:cxn modelId="{9577B7F9-7C8C-4456-AD43-ADBEE3792A5D}" srcId="{74480096-FECA-4A05-AD5F-EFDA8C216067}" destId="{C7F30226-D179-4763-B6EE-C8BED7DDE6A8}" srcOrd="1" destOrd="0" parTransId="{D6ACE329-5744-44A3-A69D-39D00688AB93}" sibTransId="{19DE07A2-76A3-479C-B8A2-92F5FA84AFDD}"/>
    <dgm:cxn modelId="{83672913-4BD8-4224-AC3D-A7D17C9750F3}" type="presOf" srcId="{C7F30226-D179-4763-B6EE-C8BED7DDE6A8}" destId="{E5085A4B-C985-48C9-8D75-7D639856CAE3}" srcOrd="0" destOrd="0" presId="urn:microsoft.com/office/officeart/2005/8/layout/cycle1"/>
    <dgm:cxn modelId="{17EAF471-9546-46F3-8EC3-1D9CDCC54181}" type="presOf" srcId="{2659DD66-2838-4A53-AF0D-B4ED274A7FFB}" destId="{125F823A-EFC4-429B-AA07-B26DEEF9E645}" srcOrd="0" destOrd="0" presId="urn:microsoft.com/office/officeart/2005/8/layout/cycle1"/>
    <dgm:cxn modelId="{1CF6DB90-DF5A-4B1A-A28B-4135DF50B205}" type="presOf" srcId="{EF4C7D9C-1919-47FD-B0A8-A98EA9A33DB1}" destId="{DB92184C-418F-436B-AE36-406AB185B3DE}" srcOrd="0" destOrd="0" presId="urn:microsoft.com/office/officeart/2005/8/layout/cycle1"/>
    <dgm:cxn modelId="{658130FE-2A44-4798-A1CB-36B1016C3C58}" type="presOf" srcId="{C0DB46D9-D1F7-49FF-A95B-91D89747EE52}" destId="{3F751359-880F-4D7D-AE57-8BC65954C80B}" srcOrd="0" destOrd="0" presId="urn:microsoft.com/office/officeart/2005/8/layout/cycle1"/>
    <dgm:cxn modelId="{288BB6FC-49B3-4C47-B7B7-04DD08EC03DB}" type="presOf" srcId="{2997E5AE-7071-4E25-BD2D-4BCB8152242B}" destId="{24748362-7011-4E27-84C1-E7CF6229FDC4}" srcOrd="0" destOrd="0" presId="urn:microsoft.com/office/officeart/2005/8/layout/cycle1"/>
    <dgm:cxn modelId="{09ACCC84-352C-434E-9714-80F658DCAFAD}" srcId="{74480096-FECA-4A05-AD5F-EFDA8C216067}" destId="{C0DB46D9-D1F7-49FF-A95B-91D89747EE52}" srcOrd="3" destOrd="0" parTransId="{560F43C5-7E54-42D9-9899-BB0BA0536EDA}" sibTransId="{9401FA8B-4F62-4D21-BEF4-A607B7477125}"/>
    <dgm:cxn modelId="{4377AB8E-819C-41CA-AA2F-6C4B6C71E067}" type="presOf" srcId="{9401FA8B-4F62-4D21-BEF4-A607B7477125}" destId="{20657C2A-8653-4F1E-B530-7AFA8EF9202E}" srcOrd="0" destOrd="0" presId="urn:microsoft.com/office/officeart/2005/8/layout/cycle1"/>
    <dgm:cxn modelId="{239A1584-6BBE-4B52-AB78-25A2A06C345A}" type="presParOf" srcId="{AD968C07-3262-4ECC-9B83-B72AC5A75BBB}" destId="{9415D34C-93B7-4252-8AEC-A0574AF0E67C}" srcOrd="0" destOrd="0" presId="urn:microsoft.com/office/officeart/2005/8/layout/cycle1"/>
    <dgm:cxn modelId="{33C2D2E3-4AB4-4508-A36C-4B07ED612705}" type="presParOf" srcId="{AD968C07-3262-4ECC-9B83-B72AC5A75BBB}" destId="{125F823A-EFC4-429B-AA07-B26DEEF9E645}" srcOrd="1" destOrd="0" presId="urn:microsoft.com/office/officeart/2005/8/layout/cycle1"/>
    <dgm:cxn modelId="{D0867A2A-0F7D-4BDA-BB1A-F57D58BB6CB3}" type="presParOf" srcId="{AD968C07-3262-4ECC-9B83-B72AC5A75BBB}" destId="{6A452B75-2754-48B9-B8AE-41166AC4C3AB}" srcOrd="2" destOrd="0" presId="urn:microsoft.com/office/officeart/2005/8/layout/cycle1"/>
    <dgm:cxn modelId="{0091A988-0CF2-4127-8F72-A99C0091A6A6}" type="presParOf" srcId="{AD968C07-3262-4ECC-9B83-B72AC5A75BBB}" destId="{52DA6182-FD7D-4362-87E4-80F2ED3F1B72}" srcOrd="3" destOrd="0" presId="urn:microsoft.com/office/officeart/2005/8/layout/cycle1"/>
    <dgm:cxn modelId="{DD1AA884-8970-43D6-9A08-1D2ED6D3E215}" type="presParOf" srcId="{AD968C07-3262-4ECC-9B83-B72AC5A75BBB}" destId="{E5085A4B-C985-48C9-8D75-7D639856CAE3}" srcOrd="4" destOrd="0" presId="urn:microsoft.com/office/officeart/2005/8/layout/cycle1"/>
    <dgm:cxn modelId="{B14ACAC4-E3BB-4CAD-BA3E-F798DA27DDD4}" type="presParOf" srcId="{AD968C07-3262-4ECC-9B83-B72AC5A75BBB}" destId="{2155A9A6-9C06-45D0-84A8-FF3D068DAE63}" srcOrd="5" destOrd="0" presId="urn:microsoft.com/office/officeart/2005/8/layout/cycle1"/>
    <dgm:cxn modelId="{74DB18E0-8623-45AC-BD7D-BD8F8BDCE573}" type="presParOf" srcId="{AD968C07-3262-4ECC-9B83-B72AC5A75BBB}" destId="{13305A8D-2907-4513-9B7C-9BFD4FC97F22}" srcOrd="6" destOrd="0" presId="urn:microsoft.com/office/officeart/2005/8/layout/cycle1"/>
    <dgm:cxn modelId="{6F73442D-A4EA-40E1-AE8C-ECE69045F768}" type="presParOf" srcId="{AD968C07-3262-4ECC-9B83-B72AC5A75BBB}" destId="{DB92184C-418F-436B-AE36-406AB185B3DE}" srcOrd="7" destOrd="0" presId="urn:microsoft.com/office/officeart/2005/8/layout/cycle1"/>
    <dgm:cxn modelId="{17D2FA89-6EEB-4F9A-9238-ED87E1AEBC25}" type="presParOf" srcId="{AD968C07-3262-4ECC-9B83-B72AC5A75BBB}" destId="{14660292-ED6C-4466-BDFE-C8778CE959F9}" srcOrd="8" destOrd="0" presId="urn:microsoft.com/office/officeart/2005/8/layout/cycle1"/>
    <dgm:cxn modelId="{252A11F6-10B2-479F-9211-1C0CEA7CC61C}" type="presParOf" srcId="{AD968C07-3262-4ECC-9B83-B72AC5A75BBB}" destId="{40D6EEFD-6C7E-4CE8-9638-7F01F425F376}" srcOrd="9" destOrd="0" presId="urn:microsoft.com/office/officeart/2005/8/layout/cycle1"/>
    <dgm:cxn modelId="{9B43EC99-85E6-4ECD-8BB6-549E0A1F0457}" type="presParOf" srcId="{AD968C07-3262-4ECC-9B83-B72AC5A75BBB}" destId="{3F751359-880F-4D7D-AE57-8BC65954C80B}" srcOrd="10" destOrd="0" presId="urn:microsoft.com/office/officeart/2005/8/layout/cycle1"/>
    <dgm:cxn modelId="{017294CA-C7F5-420C-9380-4F2B65BE1F57}" type="presParOf" srcId="{AD968C07-3262-4ECC-9B83-B72AC5A75BBB}" destId="{20657C2A-8653-4F1E-B530-7AFA8EF9202E}" srcOrd="11" destOrd="0" presId="urn:microsoft.com/office/officeart/2005/8/layout/cycle1"/>
    <dgm:cxn modelId="{EE700809-9935-4EF5-9CA7-329C9D74E569}" type="presParOf" srcId="{AD968C07-3262-4ECC-9B83-B72AC5A75BBB}" destId="{A5BB6ACC-74E1-4921-BC61-EEF873F82DDC}" srcOrd="12" destOrd="0" presId="urn:microsoft.com/office/officeart/2005/8/layout/cycle1"/>
    <dgm:cxn modelId="{AE1E2001-E6A8-44D3-AACA-B437E05D7001}" type="presParOf" srcId="{AD968C07-3262-4ECC-9B83-B72AC5A75BBB}" destId="{24748362-7011-4E27-84C1-E7CF6229FDC4}" srcOrd="13" destOrd="0" presId="urn:microsoft.com/office/officeart/2005/8/layout/cycle1"/>
    <dgm:cxn modelId="{6A097261-E5BE-4712-B990-5CA8DAE7F31E}" type="presParOf" srcId="{AD968C07-3262-4ECC-9B83-B72AC5A75BBB}" destId="{931CE41A-43F5-414B-B52B-51C6F8D7A301}" srcOrd="14" destOrd="0" presId="urn:microsoft.com/office/officeart/2005/8/layout/cycle1"/>
    <dgm:cxn modelId="{54BA59F8-B4E5-4C96-B59E-3187E166261E}" type="presParOf" srcId="{AD968C07-3262-4ECC-9B83-B72AC5A75BBB}" destId="{CF21B1A9-FCF9-4459-AAB6-6E4A282D35BB}" srcOrd="15" destOrd="0" presId="urn:microsoft.com/office/officeart/2005/8/layout/cycle1"/>
    <dgm:cxn modelId="{0CD7AE1F-9A63-4E05-9445-3F5A715B50CD}" type="presParOf" srcId="{AD968C07-3262-4ECC-9B83-B72AC5A75BBB}" destId="{204E4C69-7B4C-40AE-A824-0FFAC92CC84C}" srcOrd="16" destOrd="0" presId="urn:microsoft.com/office/officeart/2005/8/layout/cycle1"/>
    <dgm:cxn modelId="{B976810A-A999-4731-9B97-EB80C72C54A4}" type="presParOf" srcId="{AD968C07-3262-4ECC-9B83-B72AC5A75BBB}" destId="{BBEE5DC3-C5DE-44CB-B8E0-7ADCAA2E9E99}" srcOrd="17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368C6FB-63C8-46E7-9424-BF28C003FE53}" type="doc">
      <dgm:prSet loTypeId="urn:microsoft.com/office/officeart/2005/8/layout/vProcess5" loCatId="process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es-CO"/>
        </a:p>
      </dgm:t>
    </dgm:pt>
    <dgm:pt modelId="{0DFB6853-4A97-4B2C-B5B2-C6A261F179BF}">
      <dgm:prSet phldrT="[Texto]" custT="1"/>
      <dgm:spPr/>
      <dgm:t>
        <a:bodyPr/>
        <a:lstStyle/>
        <a:p>
          <a:pPr algn="just"/>
          <a:r>
            <a:rPr lang="es-ES" sz="2000" b="1" dirty="0" smtClean="0"/>
            <a:t>1. </a:t>
          </a:r>
          <a:r>
            <a:rPr lang="es-ES" sz="2000" b="1" i="1" u="sng" dirty="0" smtClean="0"/>
            <a:t>Calle</a:t>
          </a:r>
          <a:r>
            <a:rPr lang="es-ES" sz="2000" b="1" dirty="0" smtClean="0"/>
            <a:t>: Mientras menos sepa su oponente sobre sus límites y los del con tac center  y Bpo, es mejor</a:t>
          </a:r>
          <a:endParaRPr lang="es-CO" sz="2000" b="1" dirty="0"/>
        </a:p>
      </dgm:t>
    </dgm:pt>
    <dgm:pt modelId="{D28501E7-D25A-4602-B825-DA5FEAD019FC}" type="parTrans" cxnId="{58919373-5E1A-468B-AD03-F5CBA03BDB59}">
      <dgm:prSet/>
      <dgm:spPr/>
      <dgm:t>
        <a:bodyPr/>
        <a:lstStyle/>
        <a:p>
          <a:pPr algn="just"/>
          <a:endParaRPr lang="es-CO" sz="2000" b="1"/>
        </a:p>
      </dgm:t>
    </dgm:pt>
    <dgm:pt modelId="{9D31656A-AE1B-412D-AA66-3A9F1C403426}" type="sibTrans" cxnId="{58919373-5E1A-468B-AD03-F5CBA03BDB59}">
      <dgm:prSet custT="1"/>
      <dgm:spPr/>
      <dgm:t>
        <a:bodyPr/>
        <a:lstStyle/>
        <a:p>
          <a:pPr algn="just"/>
          <a:endParaRPr lang="es-CO" sz="2000" b="1"/>
        </a:p>
      </dgm:t>
    </dgm:pt>
    <dgm:pt modelId="{F3E1A1E9-E929-45A6-B330-B1836C8DDC8A}">
      <dgm:prSet phldrT="[Texto]" custT="1"/>
      <dgm:spPr/>
      <dgm:t>
        <a:bodyPr/>
        <a:lstStyle/>
        <a:p>
          <a:pPr algn="just"/>
          <a:r>
            <a:rPr lang="es-ES" sz="2000" b="1" dirty="0" smtClean="0"/>
            <a:t>2. </a:t>
          </a:r>
          <a:r>
            <a:rPr lang="es-ES" sz="2000" b="1" i="1" u="sng" dirty="0" smtClean="0"/>
            <a:t>No se confíe</a:t>
          </a:r>
          <a:r>
            <a:rPr lang="es-ES" sz="2000" b="1" dirty="0" smtClean="0"/>
            <a:t>: Reconozca que usted puede o NO estar en lo cierto</a:t>
          </a:r>
          <a:endParaRPr lang="es-CO" sz="2000" b="1" dirty="0"/>
        </a:p>
      </dgm:t>
    </dgm:pt>
    <dgm:pt modelId="{50A59D33-8F16-4E12-8427-A82496209A3E}" type="parTrans" cxnId="{0281A427-A249-4FEC-9A46-8609B51CABAF}">
      <dgm:prSet/>
      <dgm:spPr/>
      <dgm:t>
        <a:bodyPr/>
        <a:lstStyle/>
        <a:p>
          <a:pPr algn="just"/>
          <a:endParaRPr lang="es-CO" sz="2000" b="1"/>
        </a:p>
      </dgm:t>
    </dgm:pt>
    <dgm:pt modelId="{1B3AFB18-B877-40C8-930E-79F4CC37309F}" type="sibTrans" cxnId="{0281A427-A249-4FEC-9A46-8609B51CABAF}">
      <dgm:prSet custT="1"/>
      <dgm:spPr/>
      <dgm:t>
        <a:bodyPr/>
        <a:lstStyle/>
        <a:p>
          <a:pPr algn="just"/>
          <a:endParaRPr lang="es-CO" sz="2000" b="1"/>
        </a:p>
      </dgm:t>
    </dgm:pt>
    <dgm:pt modelId="{AECEC497-419E-4E2C-910B-E49CEBCE0D43}">
      <dgm:prSet phldrT="[Texto]" custT="1"/>
      <dgm:spPr/>
      <dgm:t>
        <a:bodyPr/>
        <a:lstStyle/>
        <a:p>
          <a:pPr algn="just"/>
          <a:r>
            <a:rPr lang="es-ES" sz="2000" b="1" dirty="0" smtClean="0"/>
            <a:t>3. </a:t>
          </a:r>
          <a:r>
            <a:rPr lang="es-ES" sz="2000" b="1" i="1" u="sng" dirty="0" smtClean="0"/>
            <a:t>Valide la Información</a:t>
          </a:r>
          <a:r>
            <a:rPr lang="es-ES" sz="2000" b="1" dirty="0" smtClean="0"/>
            <a:t>: No todo lo que le digan u obtenga puede ser verdadero</a:t>
          </a:r>
          <a:endParaRPr lang="es-CO" sz="2000" b="1" dirty="0"/>
        </a:p>
      </dgm:t>
    </dgm:pt>
    <dgm:pt modelId="{AE6369E3-D653-4E6F-9C4F-1C41890BCEBA}" type="parTrans" cxnId="{43A905FA-0186-4C69-B9DE-2B58F5670F02}">
      <dgm:prSet/>
      <dgm:spPr/>
      <dgm:t>
        <a:bodyPr/>
        <a:lstStyle/>
        <a:p>
          <a:pPr algn="just"/>
          <a:endParaRPr lang="es-CO" sz="2000" b="1"/>
        </a:p>
      </dgm:t>
    </dgm:pt>
    <dgm:pt modelId="{90FDB747-7CF1-4C6C-8107-F9263A10D7BE}" type="sibTrans" cxnId="{43A905FA-0186-4C69-B9DE-2B58F5670F02}">
      <dgm:prSet custT="1"/>
      <dgm:spPr/>
      <dgm:t>
        <a:bodyPr/>
        <a:lstStyle/>
        <a:p>
          <a:pPr algn="just"/>
          <a:endParaRPr lang="es-CO" sz="2000" b="1"/>
        </a:p>
      </dgm:t>
    </dgm:pt>
    <dgm:pt modelId="{A76D677E-D671-4EE3-8509-3ED710C1D828}">
      <dgm:prSet phldrT="[Texto]" custT="1"/>
      <dgm:spPr/>
      <dgm:t>
        <a:bodyPr/>
        <a:lstStyle/>
        <a:p>
          <a:pPr algn="just"/>
          <a:r>
            <a:rPr lang="es-ES" sz="2000" b="1" dirty="0" smtClean="0"/>
            <a:t>4. </a:t>
          </a:r>
          <a:r>
            <a:rPr lang="es-ES" sz="2000" b="1" i="1" u="sng" dirty="0" smtClean="0"/>
            <a:t>Analice Costos</a:t>
          </a:r>
          <a:r>
            <a:rPr lang="es-ES" sz="2000" b="1" dirty="0" smtClean="0"/>
            <a:t>: Haga números, no se precipite</a:t>
          </a:r>
          <a:endParaRPr lang="es-CO" sz="2000" b="1" dirty="0"/>
        </a:p>
      </dgm:t>
    </dgm:pt>
    <dgm:pt modelId="{C2F3022D-2C5D-4658-9A28-9380FFA46802}" type="parTrans" cxnId="{8838D0C8-19FE-4AF4-AA73-A20A9D972BB0}">
      <dgm:prSet/>
      <dgm:spPr/>
      <dgm:t>
        <a:bodyPr/>
        <a:lstStyle/>
        <a:p>
          <a:pPr algn="just"/>
          <a:endParaRPr lang="es-CO" sz="2000" b="1"/>
        </a:p>
      </dgm:t>
    </dgm:pt>
    <dgm:pt modelId="{BC792694-0D79-4A0D-AD42-0AD49B8B3868}" type="sibTrans" cxnId="{8838D0C8-19FE-4AF4-AA73-A20A9D972BB0}">
      <dgm:prSet/>
      <dgm:spPr/>
      <dgm:t>
        <a:bodyPr/>
        <a:lstStyle/>
        <a:p>
          <a:pPr algn="just"/>
          <a:endParaRPr lang="es-CO" sz="2000" b="1"/>
        </a:p>
      </dgm:t>
    </dgm:pt>
    <dgm:pt modelId="{B14C38E5-2BCC-4E22-9244-5D6D7590A874}" type="pres">
      <dgm:prSet presAssocID="{7368C6FB-63C8-46E7-9424-BF28C003FE53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DF4C02A2-4135-4257-B1FC-69CC533C523F}" type="pres">
      <dgm:prSet presAssocID="{7368C6FB-63C8-46E7-9424-BF28C003FE53}" presName="dummyMaxCanvas" presStyleCnt="0">
        <dgm:presLayoutVars/>
      </dgm:prSet>
      <dgm:spPr/>
      <dgm:t>
        <a:bodyPr/>
        <a:lstStyle/>
        <a:p>
          <a:endParaRPr lang="es-CO"/>
        </a:p>
      </dgm:t>
    </dgm:pt>
    <dgm:pt modelId="{71EE0545-E096-40ED-B10B-5EF2C37BE90D}" type="pres">
      <dgm:prSet presAssocID="{7368C6FB-63C8-46E7-9424-BF28C003FE53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5A0B9F45-7CD6-490E-BAFE-2DAC2AA00026}" type="pres">
      <dgm:prSet presAssocID="{7368C6FB-63C8-46E7-9424-BF28C003FE53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3A6AC80D-F530-4022-B483-94759B994C85}" type="pres">
      <dgm:prSet presAssocID="{7368C6FB-63C8-46E7-9424-BF28C003FE53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D2AE2626-15DF-4017-9EFE-01E5E7A1687A}" type="pres">
      <dgm:prSet presAssocID="{7368C6FB-63C8-46E7-9424-BF28C003FE53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33280A6E-AC21-49AD-B366-5E935B9068D2}" type="pres">
      <dgm:prSet presAssocID="{7368C6FB-63C8-46E7-9424-BF28C003FE53}" presName="FourConn_1-2" presStyleLbl="fgAccFollowNode1" presStyleIdx="0" presStyleCnt="3" custLinFactNeighborX="1141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603C0E6B-7431-4EF3-AE85-3F23DB0276DF}" type="pres">
      <dgm:prSet presAssocID="{7368C6FB-63C8-46E7-9424-BF28C003FE53}" presName="FourConn_2-3" presStyleLbl="fgAccFollowNode1" presStyleIdx="1" presStyleCnt="3" custLinFactNeighborX="1141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DE38A7B9-15BE-4AF7-A0E1-02F634FF2C9E}" type="pres">
      <dgm:prSet presAssocID="{7368C6FB-63C8-46E7-9424-BF28C003FE53}" presName="FourConn_3-4" presStyleLbl="fgAccFollowNode1" presStyleIdx="2" presStyleCnt="3" custLinFactNeighborX="1141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46704B99-6EA1-4DEF-9179-0F249913432F}" type="pres">
      <dgm:prSet presAssocID="{7368C6FB-63C8-46E7-9424-BF28C003FE53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F52B23B-F1ED-4EEC-B5DB-BCA49757C2FF}" type="pres">
      <dgm:prSet presAssocID="{7368C6FB-63C8-46E7-9424-BF28C003FE53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990DD950-9024-41E6-AF34-B47030A4432E}" type="pres">
      <dgm:prSet presAssocID="{7368C6FB-63C8-46E7-9424-BF28C003FE53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78D85BB9-067B-4DF1-9603-E4CFE7BC2DA6}" type="pres">
      <dgm:prSet presAssocID="{7368C6FB-63C8-46E7-9424-BF28C003FE53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C401054E-B239-44F0-B98A-8676A09465A3}" type="presOf" srcId="{A76D677E-D671-4EE3-8509-3ED710C1D828}" destId="{D2AE2626-15DF-4017-9EFE-01E5E7A1687A}" srcOrd="0" destOrd="0" presId="urn:microsoft.com/office/officeart/2005/8/layout/vProcess5"/>
    <dgm:cxn modelId="{EEE46F96-51D8-40F9-8A4B-EC1FFF802AFD}" type="presOf" srcId="{90FDB747-7CF1-4C6C-8107-F9263A10D7BE}" destId="{DE38A7B9-15BE-4AF7-A0E1-02F634FF2C9E}" srcOrd="0" destOrd="0" presId="urn:microsoft.com/office/officeart/2005/8/layout/vProcess5"/>
    <dgm:cxn modelId="{15C4D9D8-3DD6-401B-B610-FD1593852760}" type="presOf" srcId="{7368C6FB-63C8-46E7-9424-BF28C003FE53}" destId="{B14C38E5-2BCC-4E22-9244-5D6D7590A874}" srcOrd="0" destOrd="0" presId="urn:microsoft.com/office/officeart/2005/8/layout/vProcess5"/>
    <dgm:cxn modelId="{57C676CF-B6F7-4094-AE03-1C06B26A72A1}" type="presOf" srcId="{1B3AFB18-B877-40C8-930E-79F4CC37309F}" destId="{603C0E6B-7431-4EF3-AE85-3F23DB0276DF}" srcOrd="0" destOrd="0" presId="urn:microsoft.com/office/officeart/2005/8/layout/vProcess5"/>
    <dgm:cxn modelId="{21726F8D-E9B9-48B4-8381-008285FC6271}" type="presOf" srcId="{AECEC497-419E-4E2C-910B-E49CEBCE0D43}" destId="{3A6AC80D-F530-4022-B483-94759B994C85}" srcOrd="0" destOrd="0" presId="urn:microsoft.com/office/officeart/2005/8/layout/vProcess5"/>
    <dgm:cxn modelId="{54EED8B6-E42E-48D2-A31B-EB2333891E83}" type="presOf" srcId="{0DFB6853-4A97-4B2C-B5B2-C6A261F179BF}" destId="{71EE0545-E096-40ED-B10B-5EF2C37BE90D}" srcOrd="0" destOrd="0" presId="urn:microsoft.com/office/officeart/2005/8/layout/vProcess5"/>
    <dgm:cxn modelId="{63897A2D-1019-4A43-B303-B42F8DCB9A5C}" type="presOf" srcId="{AECEC497-419E-4E2C-910B-E49CEBCE0D43}" destId="{990DD950-9024-41E6-AF34-B47030A4432E}" srcOrd="1" destOrd="0" presId="urn:microsoft.com/office/officeart/2005/8/layout/vProcess5"/>
    <dgm:cxn modelId="{C633FD19-772D-4E72-83C8-B21F73F3BB2E}" type="presOf" srcId="{9D31656A-AE1B-412D-AA66-3A9F1C403426}" destId="{33280A6E-AC21-49AD-B366-5E935B9068D2}" srcOrd="0" destOrd="0" presId="urn:microsoft.com/office/officeart/2005/8/layout/vProcess5"/>
    <dgm:cxn modelId="{5AFA1864-F264-41C9-A93F-D85D651BAB9E}" type="presOf" srcId="{F3E1A1E9-E929-45A6-B330-B1836C8DDC8A}" destId="{0F52B23B-F1ED-4EEC-B5DB-BCA49757C2FF}" srcOrd="1" destOrd="0" presId="urn:microsoft.com/office/officeart/2005/8/layout/vProcess5"/>
    <dgm:cxn modelId="{717D60F2-CA3C-42B3-8680-AE691A9F4058}" type="presOf" srcId="{0DFB6853-4A97-4B2C-B5B2-C6A261F179BF}" destId="{46704B99-6EA1-4DEF-9179-0F249913432F}" srcOrd="1" destOrd="0" presId="urn:microsoft.com/office/officeart/2005/8/layout/vProcess5"/>
    <dgm:cxn modelId="{F914456A-3C23-4F83-9A6C-76374DED312C}" type="presOf" srcId="{A76D677E-D671-4EE3-8509-3ED710C1D828}" destId="{78D85BB9-067B-4DF1-9603-E4CFE7BC2DA6}" srcOrd="1" destOrd="0" presId="urn:microsoft.com/office/officeart/2005/8/layout/vProcess5"/>
    <dgm:cxn modelId="{DC2E6A93-3556-4559-807C-8C5A5F5FBA4B}" type="presOf" srcId="{F3E1A1E9-E929-45A6-B330-B1836C8DDC8A}" destId="{5A0B9F45-7CD6-490E-BAFE-2DAC2AA00026}" srcOrd="0" destOrd="0" presId="urn:microsoft.com/office/officeart/2005/8/layout/vProcess5"/>
    <dgm:cxn modelId="{43A905FA-0186-4C69-B9DE-2B58F5670F02}" srcId="{7368C6FB-63C8-46E7-9424-BF28C003FE53}" destId="{AECEC497-419E-4E2C-910B-E49CEBCE0D43}" srcOrd="2" destOrd="0" parTransId="{AE6369E3-D653-4E6F-9C4F-1C41890BCEBA}" sibTransId="{90FDB747-7CF1-4C6C-8107-F9263A10D7BE}"/>
    <dgm:cxn modelId="{8838D0C8-19FE-4AF4-AA73-A20A9D972BB0}" srcId="{7368C6FB-63C8-46E7-9424-BF28C003FE53}" destId="{A76D677E-D671-4EE3-8509-3ED710C1D828}" srcOrd="3" destOrd="0" parTransId="{C2F3022D-2C5D-4658-9A28-9380FFA46802}" sibTransId="{BC792694-0D79-4A0D-AD42-0AD49B8B3868}"/>
    <dgm:cxn modelId="{0281A427-A249-4FEC-9A46-8609B51CABAF}" srcId="{7368C6FB-63C8-46E7-9424-BF28C003FE53}" destId="{F3E1A1E9-E929-45A6-B330-B1836C8DDC8A}" srcOrd="1" destOrd="0" parTransId="{50A59D33-8F16-4E12-8427-A82496209A3E}" sibTransId="{1B3AFB18-B877-40C8-930E-79F4CC37309F}"/>
    <dgm:cxn modelId="{58919373-5E1A-468B-AD03-F5CBA03BDB59}" srcId="{7368C6FB-63C8-46E7-9424-BF28C003FE53}" destId="{0DFB6853-4A97-4B2C-B5B2-C6A261F179BF}" srcOrd="0" destOrd="0" parTransId="{D28501E7-D25A-4602-B825-DA5FEAD019FC}" sibTransId="{9D31656A-AE1B-412D-AA66-3A9F1C403426}"/>
    <dgm:cxn modelId="{3B4F90AF-1029-4F24-B91B-AB22D928FD1E}" type="presParOf" srcId="{B14C38E5-2BCC-4E22-9244-5D6D7590A874}" destId="{DF4C02A2-4135-4257-B1FC-69CC533C523F}" srcOrd="0" destOrd="0" presId="urn:microsoft.com/office/officeart/2005/8/layout/vProcess5"/>
    <dgm:cxn modelId="{D82C5209-C1FD-4D16-9363-4192ABE7CC87}" type="presParOf" srcId="{B14C38E5-2BCC-4E22-9244-5D6D7590A874}" destId="{71EE0545-E096-40ED-B10B-5EF2C37BE90D}" srcOrd="1" destOrd="0" presId="urn:microsoft.com/office/officeart/2005/8/layout/vProcess5"/>
    <dgm:cxn modelId="{36E4B4E5-0CFA-46D4-A361-AE0AFE4C985A}" type="presParOf" srcId="{B14C38E5-2BCC-4E22-9244-5D6D7590A874}" destId="{5A0B9F45-7CD6-490E-BAFE-2DAC2AA00026}" srcOrd="2" destOrd="0" presId="urn:microsoft.com/office/officeart/2005/8/layout/vProcess5"/>
    <dgm:cxn modelId="{3AE72513-3298-43D0-B4F1-A1343B7A8785}" type="presParOf" srcId="{B14C38E5-2BCC-4E22-9244-5D6D7590A874}" destId="{3A6AC80D-F530-4022-B483-94759B994C85}" srcOrd="3" destOrd="0" presId="urn:microsoft.com/office/officeart/2005/8/layout/vProcess5"/>
    <dgm:cxn modelId="{6F2F6ECB-A2EB-4A28-A0C8-E6EC4DE98A9E}" type="presParOf" srcId="{B14C38E5-2BCC-4E22-9244-5D6D7590A874}" destId="{D2AE2626-15DF-4017-9EFE-01E5E7A1687A}" srcOrd="4" destOrd="0" presId="urn:microsoft.com/office/officeart/2005/8/layout/vProcess5"/>
    <dgm:cxn modelId="{217058A7-D258-43C7-8A0D-084F98755B0F}" type="presParOf" srcId="{B14C38E5-2BCC-4E22-9244-5D6D7590A874}" destId="{33280A6E-AC21-49AD-B366-5E935B9068D2}" srcOrd="5" destOrd="0" presId="urn:microsoft.com/office/officeart/2005/8/layout/vProcess5"/>
    <dgm:cxn modelId="{CBE13FC7-336B-49C3-83EC-6AE38472DCDE}" type="presParOf" srcId="{B14C38E5-2BCC-4E22-9244-5D6D7590A874}" destId="{603C0E6B-7431-4EF3-AE85-3F23DB0276DF}" srcOrd="6" destOrd="0" presId="urn:microsoft.com/office/officeart/2005/8/layout/vProcess5"/>
    <dgm:cxn modelId="{BFCAEB11-792D-4248-8BC9-AD5D5A24094F}" type="presParOf" srcId="{B14C38E5-2BCC-4E22-9244-5D6D7590A874}" destId="{DE38A7B9-15BE-4AF7-A0E1-02F634FF2C9E}" srcOrd="7" destOrd="0" presId="urn:microsoft.com/office/officeart/2005/8/layout/vProcess5"/>
    <dgm:cxn modelId="{E79685AB-704C-40AE-BB7E-9A350F5746E3}" type="presParOf" srcId="{B14C38E5-2BCC-4E22-9244-5D6D7590A874}" destId="{46704B99-6EA1-4DEF-9179-0F249913432F}" srcOrd="8" destOrd="0" presId="urn:microsoft.com/office/officeart/2005/8/layout/vProcess5"/>
    <dgm:cxn modelId="{14E62169-89B8-46F7-98C3-3142A31C7B2D}" type="presParOf" srcId="{B14C38E5-2BCC-4E22-9244-5D6D7590A874}" destId="{0F52B23B-F1ED-4EEC-B5DB-BCA49757C2FF}" srcOrd="9" destOrd="0" presId="urn:microsoft.com/office/officeart/2005/8/layout/vProcess5"/>
    <dgm:cxn modelId="{16801C18-F99F-4F6D-9746-667A319587FA}" type="presParOf" srcId="{B14C38E5-2BCC-4E22-9244-5D6D7590A874}" destId="{990DD950-9024-41E6-AF34-B47030A4432E}" srcOrd="10" destOrd="0" presId="urn:microsoft.com/office/officeart/2005/8/layout/vProcess5"/>
    <dgm:cxn modelId="{22942B9E-3A4C-43A6-B165-41E55E806C64}" type="presParOf" srcId="{B14C38E5-2BCC-4E22-9244-5D6D7590A874}" destId="{78D85BB9-067B-4DF1-9603-E4CFE7BC2DA6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368C6FB-63C8-46E7-9424-BF28C003FE53}" type="doc">
      <dgm:prSet loTypeId="urn:microsoft.com/office/officeart/2005/8/layout/vProcess5" loCatId="process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es-CO"/>
        </a:p>
      </dgm:t>
    </dgm:pt>
    <dgm:pt modelId="{0DFB6853-4A97-4B2C-B5B2-C6A261F179BF}">
      <dgm:prSet phldrT="[Texto]" custT="1"/>
      <dgm:spPr/>
      <dgm:t>
        <a:bodyPr/>
        <a:lstStyle/>
        <a:p>
          <a:pPr algn="just"/>
          <a:r>
            <a:rPr lang="es-ES" sz="2000" b="1" dirty="0" smtClean="0"/>
            <a:t>5. </a:t>
          </a:r>
          <a:r>
            <a:rPr lang="es-ES" sz="2000" b="1" i="1" u="sng" dirty="0" smtClean="0"/>
            <a:t>Conceda lentamente</a:t>
          </a:r>
          <a:r>
            <a:rPr lang="es-ES" sz="2000" b="1" dirty="0" smtClean="0"/>
            <a:t>: No conceda por presiones, miedo, o límites de tiempo</a:t>
          </a:r>
          <a:endParaRPr lang="es-CO" sz="2000" b="1" dirty="0"/>
        </a:p>
      </dgm:t>
    </dgm:pt>
    <dgm:pt modelId="{D28501E7-D25A-4602-B825-DA5FEAD019FC}" type="parTrans" cxnId="{58919373-5E1A-468B-AD03-F5CBA03BDB59}">
      <dgm:prSet/>
      <dgm:spPr/>
      <dgm:t>
        <a:bodyPr/>
        <a:lstStyle/>
        <a:p>
          <a:pPr algn="just"/>
          <a:endParaRPr lang="es-CO" sz="2000" b="1"/>
        </a:p>
      </dgm:t>
    </dgm:pt>
    <dgm:pt modelId="{9D31656A-AE1B-412D-AA66-3A9F1C403426}" type="sibTrans" cxnId="{58919373-5E1A-468B-AD03-F5CBA03BDB59}">
      <dgm:prSet custT="1"/>
      <dgm:spPr/>
      <dgm:t>
        <a:bodyPr/>
        <a:lstStyle/>
        <a:p>
          <a:pPr algn="just"/>
          <a:endParaRPr lang="es-CO" sz="2000" b="1"/>
        </a:p>
      </dgm:t>
    </dgm:pt>
    <dgm:pt modelId="{F3E1A1E9-E929-45A6-B330-B1836C8DDC8A}">
      <dgm:prSet phldrT="[Texto]" custT="1"/>
      <dgm:spPr/>
      <dgm:t>
        <a:bodyPr/>
        <a:lstStyle/>
        <a:p>
          <a:pPr algn="just"/>
          <a:r>
            <a:rPr lang="es-ES" sz="2000" b="1" i="1" u="sng" dirty="0" smtClean="0"/>
            <a:t>6. No se precipite</a:t>
          </a:r>
          <a:r>
            <a:rPr lang="es-ES" sz="2000" b="1" dirty="0" smtClean="0"/>
            <a:t>:  No arregle nada sin estar preparado para ello</a:t>
          </a:r>
          <a:endParaRPr lang="es-CO" sz="2000" b="1" dirty="0"/>
        </a:p>
      </dgm:t>
    </dgm:pt>
    <dgm:pt modelId="{50A59D33-8F16-4E12-8427-A82496209A3E}" type="parTrans" cxnId="{0281A427-A249-4FEC-9A46-8609B51CABAF}">
      <dgm:prSet/>
      <dgm:spPr/>
      <dgm:t>
        <a:bodyPr/>
        <a:lstStyle/>
        <a:p>
          <a:pPr algn="just"/>
          <a:endParaRPr lang="es-CO" sz="2000" b="1"/>
        </a:p>
      </dgm:t>
    </dgm:pt>
    <dgm:pt modelId="{1B3AFB18-B877-40C8-930E-79F4CC37309F}" type="sibTrans" cxnId="{0281A427-A249-4FEC-9A46-8609B51CABAF}">
      <dgm:prSet custT="1"/>
      <dgm:spPr/>
      <dgm:t>
        <a:bodyPr/>
        <a:lstStyle/>
        <a:p>
          <a:pPr algn="just"/>
          <a:endParaRPr lang="es-CO" sz="2000" b="1"/>
        </a:p>
      </dgm:t>
    </dgm:pt>
    <dgm:pt modelId="{AECEC497-419E-4E2C-910B-E49CEBCE0D43}">
      <dgm:prSet phldrT="[Texto]" custT="1"/>
      <dgm:spPr/>
      <dgm:t>
        <a:bodyPr/>
        <a:lstStyle/>
        <a:p>
          <a:pPr algn="just"/>
          <a:r>
            <a:rPr lang="es-ES" sz="2000" b="1" dirty="0" smtClean="0"/>
            <a:t>7. </a:t>
          </a:r>
          <a:r>
            <a:rPr lang="es-ES" sz="2000" b="1" i="1" u="sng" dirty="0" smtClean="0"/>
            <a:t>No tome decisiones alterado</a:t>
          </a:r>
          <a:r>
            <a:rPr lang="es-ES" sz="2000" b="1" dirty="0" smtClean="0"/>
            <a:t>, espere a recuperar el control, retírese a tiempo y regrese</a:t>
          </a:r>
          <a:endParaRPr lang="es-CO" sz="2000" b="1" dirty="0"/>
        </a:p>
      </dgm:t>
    </dgm:pt>
    <dgm:pt modelId="{AE6369E3-D653-4E6F-9C4F-1C41890BCEBA}" type="parTrans" cxnId="{43A905FA-0186-4C69-B9DE-2B58F5670F02}">
      <dgm:prSet/>
      <dgm:spPr/>
      <dgm:t>
        <a:bodyPr/>
        <a:lstStyle/>
        <a:p>
          <a:pPr algn="just"/>
          <a:endParaRPr lang="es-CO" sz="2000" b="1"/>
        </a:p>
      </dgm:t>
    </dgm:pt>
    <dgm:pt modelId="{90FDB747-7CF1-4C6C-8107-F9263A10D7BE}" type="sibTrans" cxnId="{43A905FA-0186-4C69-B9DE-2B58F5670F02}">
      <dgm:prSet custT="1"/>
      <dgm:spPr/>
      <dgm:t>
        <a:bodyPr/>
        <a:lstStyle/>
        <a:p>
          <a:pPr algn="just"/>
          <a:endParaRPr lang="es-CO" sz="2000" b="1"/>
        </a:p>
      </dgm:t>
    </dgm:pt>
    <dgm:pt modelId="{B14C38E5-2BCC-4E22-9244-5D6D7590A874}" type="pres">
      <dgm:prSet presAssocID="{7368C6FB-63C8-46E7-9424-BF28C003FE53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DF4C02A2-4135-4257-B1FC-69CC533C523F}" type="pres">
      <dgm:prSet presAssocID="{7368C6FB-63C8-46E7-9424-BF28C003FE53}" presName="dummyMaxCanvas" presStyleCnt="0">
        <dgm:presLayoutVars/>
      </dgm:prSet>
      <dgm:spPr/>
      <dgm:t>
        <a:bodyPr/>
        <a:lstStyle/>
        <a:p>
          <a:endParaRPr lang="es-CO"/>
        </a:p>
      </dgm:t>
    </dgm:pt>
    <dgm:pt modelId="{4FC256F0-AE2F-4DD0-8D91-CB880B874AA8}" type="pres">
      <dgm:prSet presAssocID="{7368C6FB-63C8-46E7-9424-BF28C003FE53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1F617ED9-4CAA-4A6F-85C9-DC2EE34672DB}" type="pres">
      <dgm:prSet presAssocID="{7368C6FB-63C8-46E7-9424-BF28C003FE53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34828CA7-EFED-4141-B36D-AD81D0803B39}" type="pres">
      <dgm:prSet presAssocID="{7368C6FB-63C8-46E7-9424-BF28C003FE53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E48EF0CC-D07C-4361-8721-EFC5B90F5974}" type="pres">
      <dgm:prSet presAssocID="{7368C6FB-63C8-46E7-9424-BF28C003FE53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D57B7509-5155-4E3E-B117-1A91B93A4FDD}" type="pres">
      <dgm:prSet presAssocID="{7368C6FB-63C8-46E7-9424-BF28C003FE53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84D05756-CA8A-426E-9DD1-130D29043C9E}" type="pres">
      <dgm:prSet presAssocID="{7368C6FB-63C8-46E7-9424-BF28C003FE53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3907E3DF-325F-41EA-B179-E7663F45E1B7}" type="pres">
      <dgm:prSet presAssocID="{7368C6FB-63C8-46E7-9424-BF28C003FE53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5E283D54-019A-46A6-A3D1-047F436F6564}" type="pres">
      <dgm:prSet presAssocID="{7368C6FB-63C8-46E7-9424-BF28C003FE53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0040583A-EDA4-4117-85E3-B0C734F8D552}" type="presOf" srcId="{F3E1A1E9-E929-45A6-B330-B1836C8DDC8A}" destId="{1F617ED9-4CAA-4A6F-85C9-DC2EE34672DB}" srcOrd="0" destOrd="0" presId="urn:microsoft.com/office/officeart/2005/8/layout/vProcess5"/>
    <dgm:cxn modelId="{A8AF230E-9B1A-4A56-9BB9-5B705A82D33A}" type="presOf" srcId="{1B3AFB18-B877-40C8-930E-79F4CC37309F}" destId="{D57B7509-5155-4E3E-B117-1A91B93A4FDD}" srcOrd="0" destOrd="0" presId="urn:microsoft.com/office/officeart/2005/8/layout/vProcess5"/>
    <dgm:cxn modelId="{8E8A57B6-996A-4D4A-9B6A-3DD4B0C8DF0E}" type="presOf" srcId="{F3E1A1E9-E929-45A6-B330-B1836C8DDC8A}" destId="{3907E3DF-325F-41EA-B179-E7663F45E1B7}" srcOrd="1" destOrd="0" presId="urn:microsoft.com/office/officeart/2005/8/layout/vProcess5"/>
    <dgm:cxn modelId="{F4B34321-7427-4563-B3B5-BEC0F3317EA3}" type="presOf" srcId="{0DFB6853-4A97-4B2C-B5B2-C6A261F179BF}" destId="{4FC256F0-AE2F-4DD0-8D91-CB880B874AA8}" srcOrd="0" destOrd="0" presId="urn:microsoft.com/office/officeart/2005/8/layout/vProcess5"/>
    <dgm:cxn modelId="{07E9F27D-8F26-4F5B-89ED-E4445E5610F7}" type="presOf" srcId="{0DFB6853-4A97-4B2C-B5B2-C6A261F179BF}" destId="{84D05756-CA8A-426E-9DD1-130D29043C9E}" srcOrd="1" destOrd="0" presId="urn:microsoft.com/office/officeart/2005/8/layout/vProcess5"/>
    <dgm:cxn modelId="{58919373-5E1A-468B-AD03-F5CBA03BDB59}" srcId="{7368C6FB-63C8-46E7-9424-BF28C003FE53}" destId="{0DFB6853-4A97-4B2C-B5B2-C6A261F179BF}" srcOrd="0" destOrd="0" parTransId="{D28501E7-D25A-4602-B825-DA5FEAD019FC}" sibTransId="{9D31656A-AE1B-412D-AA66-3A9F1C403426}"/>
    <dgm:cxn modelId="{43A905FA-0186-4C69-B9DE-2B58F5670F02}" srcId="{7368C6FB-63C8-46E7-9424-BF28C003FE53}" destId="{AECEC497-419E-4E2C-910B-E49CEBCE0D43}" srcOrd="2" destOrd="0" parTransId="{AE6369E3-D653-4E6F-9C4F-1C41890BCEBA}" sibTransId="{90FDB747-7CF1-4C6C-8107-F9263A10D7BE}"/>
    <dgm:cxn modelId="{0281A427-A249-4FEC-9A46-8609B51CABAF}" srcId="{7368C6FB-63C8-46E7-9424-BF28C003FE53}" destId="{F3E1A1E9-E929-45A6-B330-B1836C8DDC8A}" srcOrd="1" destOrd="0" parTransId="{50A59D33-8F16-4E12-8427-A82496209A3E}" sibTransId="{1B3AFB18-B877-40C8-930E-79F4CC37309F}"/>
    <dgm:cxn modelId="{938201DC-E59F-47C4-8514-F2D759BACB76}" type="presOf" srcId="{7368C6FB-63C8-46E7-9424-BF28C003FE53}" destId="{B14C38E5-2BCC-4E22-9244-5D6D7590A874}" srcOrd="0" destOrd="0" presId="urn:microsoft.com/office/officeart/2005/8/layout/vProcess5"/>
    <dgm:cxn modelId="{0026192A-3E6E-474B-92B0-D2D2966F3454}" type="presOf" srcId="{9D31656A-AE1B-412D-AA66-3A9F1C403426}" destId="{E48EF0CC-D07C-4361-8721-EFC5B90F5974}" srcOrd="0" destOrd="0" presId="urn:microsoft.com/office/officeart/2005/8/layout/vProcess5"/>
    <dgm:cxn modelId="{A8A9FE3F-1F9E-46AD-A1F9-424E7753B842}" type="presOf" srcId="{AECEC497-419E-4E2C-910B-E49CEBCE0D43}" destId="{34828CA7-EFED-4141-B36D-AD81D0803B39}" srcOrd="0" destOrd="0" presId="urn:microsoft.com/office/officeart/2005/8/layout/vProcess5"/>
    <dgm:cxn modelId="{D11930A1-44C3-4BB3-A962-4E16F245F769}" type="presOf" srcId="{AECEC497-419E-4E2C-910B-E49CEBCE0D43}" destId="{5E283D54-019A-46A6-A3D1-047F436F6564}" srcOrd="1" destOrd="0" presId="urn:microsoft.com/office/officeart/2005/8/layout/vProcess5"/>
    <dgm:cxn modelId="{127F2A85-1464-4982-B7B4-3FCD9AD93B37}" type="presParOf" srcId="{B14C38E5-2BCC-4E22-9244-5D6D7590A874}" destId="{DF4C02A2-4135-4257-B1FC-69CC533C523F}" srcOrd="0" destOrd="0" presId="urn:microsoft.com/office/officeart/2005/8/layout/vProcess5"/>
    <dgm:cxn modelId="{FDE0B0BD-F2DC-4A07-AE81-34C9B890641D}" type="presParOf" srcId="{B14C38E5-2BCC-4E22-9244-5D6D7590A874}" destId="{4FC256F0-AE2F-4DD0-8D91-CB880B874AA8}" srcOrd="1" destOrd="0" presId="urn:microsoft.com/office/officeart/2005/8/layout/vProcess5"/>
    <dgm:cxn modelId="{03AF587C-5C2D-454E-BF0D-08378A19C2FE}" type="presParOf" srcId="{B14C38E5-2BCC-4E22-9244-5D6D7590A874}" destId="{1F617ED9-4CAA-4A6F-85C9-DC2EE34672DB}" srcOrd="2" destOrd="0" presId="urn:microsoft.com/office/officeart/2005/8/layout/vProcess5"/>
    <dgm:cxn modelId="{AFEC717D-9C89-4B0F-8388-73348232B9BE}" type="presParOf" srcId="{B14C38E5-2BCC-4E22-9244-5D6D7590A874}" destId="{34828CA7-EFED-4141-B36D-AD81D0803B39}" srcOrd="3" destOrd="0" presId="urn:microsoft.com/office/officeart/2005/8/layout/vProcess5"/>
    <dgm:cxn modelId="{3AB0B7BF-9E8A-47C8-AE91-E5C677992DCF}" type="presParOf" srcId="{B14C38E5-2BCC-4E22-9244-5D6D7590A874}" destId="{E48EF0CC-D07C-4361-8721-EFC5B90F5974}" srcOrd="4" destOrd="0" presId="urn:microsoft.com/office/officeart/2005/8/layout/vProcess5"/>
    <dgm:cxn modelId="{6F47BFB5-B254-4EAF-ABB6-4C95F0421EA2}" type="presParOf" srcId="{B14C38E5-2BCC-4E22-9244-5D6D7590A874}" destId="{D57B7509-5155-4E3E-B117-1A91B93A4FDD}" srcOrd="5" destOrd="0" presId="urn:microsoft.com/office/officeart/2005/8/layout/vProcess5"/>
    <dgm:cxn modelId="{41EEFD57-EF9D-4F70-87E2-3B6221D4CCCC}" type="presParOf" srcId="{B14C38E5-2BCC-4E22-9244-5D6D7590A874}" destId="{84D05756-CA8A-426E-9DD1-130D29043C9E}" srcOrd="6" destOrd="0" presId="urn:microsoft.com/office/officeart/2005/8/layout/vProcess5"/>
    <dgm:cxn modelId="{E4DC16AA-DF4F-4400-95CE-2DE2867141CE}" type="presParOf" srcId="{B14C38E5-2BCC-4E22-9244-5D6D7590A874}" destId="{3907E3DF-325F-41EA-B179-E7663F45E1B7}" srcOrd="7" destOrd="0" presId="urn:microsoft.com/office/officeart/2005/8/layout/vProcess5"/>
    <dgm:cxn modelId="{56E3A3F0-0953-4EF5-A7B1-FEFDA6E07A14}" type="presParOf" srcId="{B14C38E5-2BCC-4E22-9244-5D6D7590A874}" destId="{5E283D54-019A-46A6-A3D1-047F436F6564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368C6FB-63C8-46E7-9424-BF28C003FE53}" type="doc">
      <dgm:prSet loTypeId="urn:microsoft.com/office/officeart/2005/8/layout/vProcess5" loCatId="process" qsTypeId="urn:microsoft.com/office/officeart/2005/8/quickstyle/simple2" qsCatId="simple" csTypeId="urn:microsoft.com/office/officeart/2005/8/colors/accent2_1" csCatId="accent2" phldr="1"/>
      <dgm:spPr/>
      <dgm:t>
        <a:bodyPr/>
        <a:lstStyle/>
        <a:p>
          <a:endParaRPr lang="es-CO"/>
        </a:p>
      </dgm:t>
    </dgm:pt>
    <dgm:pt modelId="{0DFB6853-4A97-4B2C-B5B2-C6A261F179BF}">
      <dgm:prSet phldrT="[Texto]" custT="1"/>
      <dgm:spPr/>
      <dgm:t>
        <a:bodyPr/>
        <a:lstStyle/>
        <a:p>
          <a:pPr algn="just"/>
          <a:r>
            <a:rPr lang="es-ES" sz="2000" b="1" dirty="0" smtClean="0"/>
            <a:t>1. Habilidad para Planear: Expectativas y objetivos claros </a:t>
          </a:r>
          <a:endParaRPr lang="es-CO" sz="2000" b="1" dirty="0"/>
        </a:p>
      </dgm:t>
    </dgm:pt>
    <dgm:pt modelId="{D28501E7-D25A-4602-B825-DA5FEAD019FC}" type="parTrans" cxnId="{58919373-5E1A-468B-AD03-F5CBA03BDB59}">
      <dgm:prSet/>
      <dgm:spPr/>
      <dgm:t>
        <a:bodyPr/>
        <a:lstStyle/>
        <a:p>
          <a:pPr algn="just"/>
          <a:endParaRPr lang="es-CO" sz="2000" b="1"/>
        </a:p>
      </dgm:t>
    </dgm:pt>
    <dgm:pt modelId="{9D31656A-AE1B-412D-AA66-3A9F1C403426}" type="sibTrans" cxnId="{58919373-5E1A-468B-AD03-F5CBA03BDB59}">
      <dgm:prSet custT="1"/>
      <dgm:spPr/>
      <dgm:t>
        <a:bodyPr/>
        <a:lstStyle/>
        <a:p>
          <a:pPr algn="just"/>
          <a:endParaRPr lang="es-CO" sz="2000" b="1"/>
        </a:p>
      </dgm:t>
    </dgm:pt>
    <dgm:pt modelId="{F3E1A1E9-E929-45A6-B330-B1836C8DDC8A}">
      <dgm:prSet phldrT="[Texto]" custT="1"/>
      <dgm:spPr/>
      <dgm:t>
        <a:bodyPr/>
        <a:lstStyle/>
        <a:p>
          <a:pPr algn="just"/>
          <a:r>
            <a:rPr lang="es-ES" sz="2000" b="1" dirty="0" smtClean="0"/>
            <a:t>2. Habilidad para negociar con uno mismo</a:t>
          </a:r>
          <a:endParaRPr lang="es-CO" sz="2000" b="1" dirty="0"/>
        </a:p>
      </dgm:t>
    </dgm:pt>
    <dgm:pt modelId="{50A59D33-8F16-4E12-8427-A82496209A3E}" type="parTrans" cxnId="{0281A427-A249-4FEC-9A46-8609B51CABAF}">
      <dgm:prSet/>
      <dgm:spPr/>
      <dgm:t>
        <a:bodyPr/>
        <a:lstStyle/>
        <a:p>
          <a:pPr algn="just"/>
          <a:endParaRPr lang="es-CO" sz="2000" b="1"/>
        </a:p>
      </dgm:t>
    </dgm:pt>
    <dgm:pt modelId="{1B3AFB18-B877-40C8-930E-79F4CC37309F}" type="sibTrans" cxnId="{0281A427-A249-4FEC-9A46-8609B51CABAF}">
      <dgm:prSet custT="1"/>
      <dgm:spPr/>
      <dgm:t>
        <a:bodyPr/>
        <a:lstStyle/>
        <a:p>
          <a:pPr algn="just"/>
          <a:endParaRPr lang="es-CO" sz="2000" b="1"/>
        </a:p>
      </dgm:t>
    </dgm:pt>
    <dgm:pt modelId="{AECEC497-419E-4E2C-910B-E49CEBCE0D43}">
      <dgm:prSet phldrT="[Texto]" custT="1"/>
      <dgm:spPr/>
      <dgm:t>
        <a:bodyPr/>
        <a:lstStyle/>
        <a:p>
          <a:pPr algn="just"/>
          <a:r>
            <a:rPr lang="es-ES" sz="2000" b="1" dirty="0" smtClean="0"/>
            <a:t>3. Habilidad para pensar bajo presión</a:t>
          </a:r>
          <a:endParaRPr lang="es-CO" sz="2000" b="1" dirty="0"/>
        </a:p>
      </dgm:t>
    </dgm:pt>
    <dgm:pt modelId="{AE6369E3-D653-4E6F-9C4F-1C41890BCEBA}" type="parTrans" cxnId="{43A905FA-0186-4C69-B9DE-2B58F5670F02}">
      <dgm:prSet/>
      <dgm:spPr/>
      <dgm:t>
        <a:bodyPr/>
        <a:lstStyle/>
        <a:p>
          <a:pPr algn="just"/>
          <a:endParaRPr lang="es-CO" sz="2000" b="1"/>
        </a:p>
      </dgm:t>
    </dgm:pt>
    <dgm:pt modelId="{90FDB747-7CF1-4C6C-8107-F9263A10D7BE}" type="sibTrans" cxnId="{43A905FA-0186-4C69-B9DE-2B58F5670F02}">
      <dgm:prSet custT="1"/>
      <dgm:spPr/>
      <dgm:t>
        <a:bodyPr/>
        <a:lstStyle/>
        <a:p>
          <a:pPr algn="just"/>
          <a:endParaRPr lang="es-CO" sz="2000" b="1"/>
        </a:p>
      </dgm:t>
    </dgm:pt>
    <dgm:pt modelId="{A76D677E-D671-4EE3-8509-3ED710C1D828}">
      <dgm:prSet phldrT="[Texto]" custT="1"/>
      <dgm:spPr/>
      <dgm:t>
        <a:bodyPr/>
        <a:lstStyle/>
        <a:p>
          <a:pPr algn="just"/>
          <a:r>
            <a:rPr lang="es-ES" sz="2000" b="1" dirty="0" smtClean="0"/>
            <a:t>4. Inteligencia práctica (sentido común)</a:t>
          </a:r>
          <a:endParaRPr lang="es-CO" sz="2000" b="1" dirty="0"/>
        </a:p>
      </dgm:t>
    </dgm:pt>
    <dgm:pt modelId="{C2F3022D-2C5D-4658-9A28-9380FFA46802}" type="parTrans" cxnId="{8838D0C8-19FE-4AF4-AA73-A20A9D972BB0}">
      <dgm:prSet/>
      <dgm:spPr/>
      <dgm:t>
        <a:bodyPr/>
        <a:lstStyle/>
        <a:p>
          <a:pPr algn="just"/>
          <a:endParaRPr lang="es-CO" sz="2000" b="1"/>
        </a:p>
      </dgm:t>
    </dgm:pt>
    <dgm:pt modelId="{BC792694-0D79-4A0D-AD42-0AD49B8B3868}" type="sibTrans" cxnId="{8838D0C8-19FE-4AF4-AA73-A20A9D972BB0}">
      <dgm:prSet/>
      <dgm:spPr/>
      <dgm:t>
        <a:bodyPr/>
        <a:lstStyle/>
        <a:p>
          <a:pPr algn="just"/>
          <a:endParaRPr lang="es-CO" sz="2000" b="1"/>
        </a:p>
      </dgm:t>
    </dgm:pt>
    <dgm:pt modelId="{F8661955-68A0-4808-B40F-FCC4EE9530ED}">
      <dgm:prSet phldrT="[Texto]" custT="1"/>
      <dgm:spPr/>
      <dgm:t>
        <a:bodyPr/>
        <a:lstStyle/>
        <a:p>
          <a:pPr algn="just"/>
          <a:r>
            <a:rPr lang="es-ES" sz="2000" b="1" smtClean="0"/>
            <a:t>5. Capacidad de fundamentación</a:t>
          </a:r>
          <a:endParaRPr lang="es-CO" sz="2000" b="1" dirty="0"/>
        </a:p>
      </dgm:t>
    </dgm:pt>
    <dgm:pt modelId="{CC55F4E9-F0E1-4B49-8457-DD1F13644FD1}" type="parTrans" cxnId="{A633BC92-8AAB-41D5-87AA-8E02AA26CE56}">
      <dgm:prSet/>
      <dgm:spPr/>
      <dgm:t>
        <a:bodyPr/>
        <a:lstStyle/>
        <a:p>
          <a:endParaRPr lang="es-CO"/>
        </a:p>
      </dgm:t>
    </dgm:pt>
    <dgm:pt modelId="{631AA387-C5FD-4D01-8914-9185E8047A1B}" type="sibTrans" cxnId="{A633BC92-8AAB-41D5-87AA-8E02AA26CE56}">
      <dgm:prSet/>
      <dgm:spPr/>
      <dgm:t>
        <a:bodyPr/>
        <a:lstStyle/>
        <a:p>
          <a:endParaRPr lang="es-CO"/>
        </a:p>
      </dgm:t>
    </dgm:pt>
    <dgm:pt modelId="{B14C38E5-2BCC-4E22-9244-5D6D7590A874}" type="pres">
      <dgm:prSet presAssocID="{7368C6FB-63C8-46E7-9424-BF28C003FE53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DF4C02A2-4135-4257-B1FC-69CC533C523F}" type="pres">
      <dgm:prSet presAssocID="{7368C6FB-63C8-46E7-9424-BF28C003FE53}" presName="dummyMaxCanvas" presStyleCnt="0">
        <dgm:presLayoutVars/>
      </dgm:prSet>
      <dgm:spPr/>
      <dgm:t>
        <a:bodyPr/>
        <a:lstStyle/>
        <a:p>
          <a:endParaRPr lang="es-CO"/>
        </a:p>
      </dgm:t>
    </dgm:pt>
    <dgm:pt modelId="{E0EF22B2-8032-401A-8282-52D55F508D3B}" type="pres">
      <dgm:prSet presAssocID="{7368C6FB-63C8-46E7-9424-BF28C003FE53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53628CC3-B2E4-403B-82B2-32612A6C26DA}" type="pres">
      <dgm:prSet presAssocID="{7368C6FB-63C8-46E7-9424-BF28C003FE53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28F60C8F-C493-4FFD-AFAE-B8F47D2813B1}" type="pres">
      <dgm:prSet presAssocID="{7368C6FB-63C8-46E7-9424-BF28C003FE53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AF3841BC-49E0-4D8E-91C4-C4FC8846D442}" type="pres">
      <dgm:prSet presAssocID="{7368C6FB-63C8-46E7-9424-BF28C003FE53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40A0FA44-CD19-4317-9B10-94F60D0A3F67}" type="pres">
      <dgm:prSet presAssocID="{7368C6FB-63C8-46E7-9424-BF28C003FE53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7C081DF4-5B7C-48AA-8B2E-8A0FDB053C3C}" type="pres">
      <dgm:prSet presAssocID="{7368C6FB-63C8-46E7-9424-BF28C003FE53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A3B15C50-CA95-4117-BB74-B03F45A9DEEF}" type="pres">
      <dgm:prSet presAssocID="{7368C6FB-63C8-46E7-9424-BF28C003FE53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DB763582-6192-43D1-AEBB-7F2D8530EA40}" type="pres">
      <dgm:prSet presAssocID="{7368C6FB-63C8-46E7-9424-BF28C003FE53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FB6CD3CD-7FE1-4917-9195-03CD8571334F}" type="pres">
      <dgm:prSet presAssocID="{7368C6FB-63C8-46E7-9424-BF28C003FE53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337529C9-5D75-440F-8C9F-52AC3027C300}" type="pres">
      <dgm:prSet presAssocID="{7368C6FB-63C8-46E7-9424-BF28C003FE53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FA170B51-47A5-4F03-AA01-71686938D2F6}" type="pres">
      <dgm:prSet presAssocID="{7368C6FB-63C8-46E7-9424-BF28C003FE53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B1C7E660-9098-4C22-9300-0932FC5B3551}" type="pres">
      <dgm:prSet presAssocID="{7368C6FB-63C8-46E7-9424-BF28C003FE53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5396B84E-7A5A-49D4-864A-7039C407414F}" type="pres">
      <dgm:prSet presAssocID="{7368C6FB-63C8-46E7-9424-BF28C003FE53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F2985F71-4F7D-43E4-BEDD-8D24742F40BC}" type="pres">
      <dgm:prSet presAssocID="{7368C6FB-63C8-46E7-9424-BF28C003FE53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54564ADA-988C-4D7C-80C7-0D410B1B3021}" type="presOf" srcId="{9D31656A-AE1B-412D-AA66-3A9F1C403426}" destId="{7C081DF4-5B7C-48AA-8B2E-8A0FDB053C3C}" srcOrd="0" destOrd="0" presId="urn:microsoft.com/office/officeart/2005/8/layout/vProcess5"/>
    <dgm:cxn modelId="{07BE1FDB-D5DD-4C5D-8312-9F82B5D3F778}" type="presOf" srcId="{F8661955-68A0-4808-B40F-FCC4EE9530ED}" destId="{F2985F71-4F7D-43E4-BEDD-8D24742F40BC}" srcOrd="1" destOrd="0" presId="urn:microsoft.com/office/officeart/2005/8/layout/vProcess5"/>
    <dgm:cxn modelId="{07428262-8F44-4C3E-BF81-4DDDD5C2CFF7}" type="presOf" srcId="{BC792694-0D79-4A0D-AD42-0AD49B8B3868}" destId="{FB6CD3CD-7FE1-4917-9195-03CD8571334F}" srcOrd="0" destOrd="0" presId="urn:microsoft.com/office/officeart/2005/8/layout/vProcess5"/>
    <dgm:cxn modelId="{5427A042-7A58-4629-A42B-C0439E7E964A}" type="presOf" srcId="{1B3AFB18-B877-40C8-930E-79F4CC37309F}" destId="{A3B15C50-CA95-4117-BB74-B03F45A9DEEF}" srcOrd="0" destOrd="0" presId="urn:microsoft.com/office/officeart/2005/8/layout/vProcess5"/>
    <dgm:cxn modelId="{D248C16A-1F42-44D4-AD74-AA03B0E83295}" type="presOf" srcId="{F8661955-68A0-4808-B40F-FCC4EE9530ED}" destId="{40A0FA44-CD19-4317-9B10-94F60D0A3F67}" srcOrd="0" destOrd="0" presId="urn:microsoft.com/office/officeart/2005/8/layout/vProcess5"/>
    <dgm:cxn modelId="{50BD9E7B-9564-4A02-9858-C05A9D4319A0}" type="presOf" srcId="{A76D677E-D671-4EE3-8509-3ED710C1D828}" destId="{AF3841BC-49E0-4D8E-91C4-C4FC8846D442}" srcOrd="0" destOrd="0" presId="urn:microsoft.com/office/officeart/2005/8/layout/vProcess5"/>
    <dgm:cxn modelId="{5FAED446-BE96-4470-8AC5-15E5B4D48E1E}" type="presOf" srcId="{7368C6FB-63C8-46E7-9424-BF28C003FE53}" destId="{B14C38E5-2BCC-4E22-9244-5D6D7590A874}" srcOrd="0" destOrd="0" presId="urn:microsoft.com/office/officeart/2005/8/layout/vProcess5"/>
    <dgm:cxn modelId="{A62850B7-6F18-428D-A419-DFBF05FF87A5}" type="presOf" srcId="{AECEC497-419E-4E2C-910B-E49CEBCE0D43}" destId="{B1C7E660-9098-4C22-9300-0932FC5B3551}" srcOrd="1" destOrd="0" presId="urn:microsoft.com/office/officeart/2005/8/layout/vProcess5"/>
    <dgm:cxn modelId="{A633BC92-8AAB-41D5-87AA-8E02AA26CE56}" srcId="{7368C6FB-63C8-46E7-9424-BF28C003FE53}" destId="{F8661955-68A0-4808-B40F-FCC4EE9530ED}" srcOrd="4" destOrd="0" parTransId="{CC55F4E9-F0E1-4B49-8457-DD1F13644FD1}" sibTransId="{631AA387-C5FD-4D01-8914-9185E8047A1B}"/>
    <dgm:cxn modelId="{230362E5-8984-4DA1-AE93-B5FEDD081829}" type="presOf" srcId="{90FDB747-7CF1-4C6C-8107-F9263A10D7BE}" destId="{DB763582-6192-43D1-AEBB-7F2D8530EA40}" srcOrd="0" destOrd="0" presId="urn:microsoft.com/office/officeart/2005/8/layout/vProcess5"/>
    <dgm:cxn modelId="{5DAB817F-E47D-4130-8A47-41D0B446443E}" type="presOf" srcId="{0DFB6853-4A97-4B2C-B5B2-C6A261F179BF}" destId="{E0EF22B2-8032-401A-8282-52D55F508D3B}" srcOrd="0" destOrd="0" presId="urn:microsoft.com/office/officeart/2005/8/layout/vProcess5"/>
    <dgm:cxn modelId="{B81A0EB0-2471-45BB-A34C-033188ADA0C7}" type="presOf" srcId="{0DFB6853-4A97-4B2C-B5B2-C6A261F179BF}" destId="{337529C9-5D75-440F-8C9F-52AC3027C300}" srcOrd="1" destOrd="0" presId="urn:microsoft.com/office/officeart/2005/8/layout/vProcess5"/>
    <dgm:cxn modelId="{8A916497-ECCB-4097-BC44-2E8364FC4DF4}" type="presOf" srcId="{F3E1A1E9-E929-45A6-B330-B1836C8DDC8A}" destId="{53628CC3-B2E4-403B-82B2-32612A6C26DA}" srcOrd="0" destOrd="0" presId="urn:microsoft.com/office/officeart/2005/8/layout/vProcess5"/>
    <dgm:cxn modelId="{26B75F8A-9694-42AB-A9DE-2BDEDC588828}" type="presOf" srcId="{AECEC497-419E-4E2C-910B-E49CEBCE0D43}" destId="{28F60C8F-C493-4FFD-AFAE-B8F47D2813B1}" srcOrd="0" destOrd="0" presId="urn:microsoft.com/office/officeart/2005/8/layout/vProcess5"/>
    <dgm:cxn modelId="{B9562E8E-337D-4074-96C4-A0EF29626FA5}" type="presOf" srcId="{F3E1A1E9-E929-45A6-B330-B1836C8DDC8A}" destId="{FA170B51-47A5-4F03-AA01-71686938D2F6}" srcOrd="1" destOrd="0" presId="urn:microsoft.com/office/officeart/2005/8/layout/vProcess5"/>
    <dgm:cxn modelId="{43A905FA-0186-4C69-B9DE-2B58F5670F02}" srcId="{7368C6FB-63C8-46E7-9424-BF28C003FE53}" destId="{AECEC497-419E-4E2C-910B-E49CEBCE0D43}" srcOrd="2" destOrd="0" parTransId="{AE6369E3-D653-4E6F-9C4F-1C41890BCEBA}" sibTransId="{90FDB747-7CF1-4C6C-8107-F9263A10D7BE}"/>
    <dgm:cxn modelId="{51FBAA15-6D3D-4CFF-9709-2944DABA267B}" type="presOf" srcId="{A76D677E-D671-4EE3-8509-3ED710C1D828}" destId="{5396B84E-7A5A-49D4-864A-7039C407414F}" srcOrd="1" destOrd="0" presId="urn:microsoft.com/office/officeart/2005/8/layout/vProcess5"/>
    <dgm:cxn modelId="{8838D0C8-19FE-4AF4-AA73-A20A9D972BB0}" srcId="{7368C6FB-63C8-46E7-9424-BF28C003FE53}" destId="{A76D677E-D671-4EE3-8509-3ED710C1D828}" srcOrd="3" destOrd="0" parTransId="{C2F3022D-2C5D-4658-9A28-9380FFA46802}" sibTransId="{BC792694-0D79-4A0D-AD42-0AD49B8B3868}"/>
    <dgm:cxn modelId="{0281A427-A249-4FEC-9A46-8609B51CABAF}" srcId="{7368C6FB-63C8-46E7-9424-BF28C003FE53}" destId="{F3E1A1E9-E929-45A6-B330-B1836C8DDC8A}" srcOrd="1" destOrd="0" parTransId="{50A59D33-8F16-4E12-8427-A82496209A3E}" sibTransId="{1B3AFB18-B877-40C8-930E-79F4CC37309F}"/>
    <dgm:cxn modelId="{58919373-5E1A-468B-AD03-F5CBA03BDB59}" srcId="{7368C6FB-63C8-46E7-9424-BF28C003FE53}" destId="{0DFB6853-4A97-4B2C-B5B2-C6A261F179BF}" srcOrd="0" destOrd="0" parTransId="{D28501E7-D25A-4602-B825-DA5FEAD019FC}" sibTransId="{9D31656A-AE1B-412D-AA66-3A9F1C403426}"/>
    <dgm:cxn modelId="{FC706B39-ABFE-4CFB-8560-4FE23DD56DAD}" type="presParOf" srcId="{B14C38E5-2BCC-4E22-9244-5D6D7590A874}" destId="{DF4C02A2-4135-4257-B1FC-69CC533C523F}" srcOrd="0" destOrd="0" presId="urn:microsoft.com/office/officeart/2005/8/layout/vProcess5"/>
    <dgm:cxn modelId="{E1E76404-04A9-4E4C-94D2-D81DC271073F}" type="presParOf" srcId="{B14C38E5-2BCC-4E22-9244-5D6D7590A874}" destId="{E0EF22B2-8032-401A-8282-52D55F508D3B}" srcOrd="1" destOrd="0" presId="urn:microsoft.com/office/officeart/2005/8/layout/vProcess5"/>
    <dgm:cxn modelId="{7BEFB056-3223-41F0-BBFD-22E70D47DEDE}" type="presParOf" srcId="{B14C38E5-2BCC-4E22-9244-5D6D7590A874}" destId="{53628CC3-B2E4-403B-82B2-32612A6C26DA}" srcOrd="2" destOrd="0" presId="urn:microsoft.com/office/officeart/2005/8/layout/vProcess5"/>
    <dgm:cxn modelId="{DD0043E7-752B-44DE-B155-D1B6F12383D9}" type="presParOf" srcId="{B14C38E5-2BCC-4E22-9244-5D6D7590A874}" destId="{28F60C8F-C493-4FFD-AFAE-B8F47D2813B1}" srcOrd="3" destOrd="0" presId="urn:microsoft.com/office/officeart/2005/8/layout/vProcess5"/>
    <dgm:cxn modelId="{14FCEB51-9782-4620-B34B-AEFD4170C075}" type="presParOf" srcId="{B14C38E5-2BCC-4E22-9244-5D6D7590A874}" destId="{AF3841BC-49E0-4D8E-91C4-C4FC8846D442}" srcOrd="4" destOrd="0" presId="urn:microsoft.com/office/officeart/2005/8/layout/vProcess5"/>
    <dgm:cxn modelId="{A28FE40B-E322-43B1-8B34-B42AE64067F0}" type="presParOf" srcId="{B14C38E5-2BCC-4E22-9244-5D6D7590A874}" destId="{40A0FA44-CD19-4317-9B10-94F60D0A3F67}" srcOrd="5" destOrd="0" presId="urn:microsoft.com/office/officeart/2005/8/layout/vProcess5"/>
    <dgm:cxn modelId="{E22BDF75-15B1-40F8-97B1-8668BFC00572}" type="presParOf" srcId="{B14C38E5-2BCC-4E22-9244-5D6D7590A874}" destId="{7C081DF4-5B7C-48AA-8B2E-8A0FDB053C3C}" srcOrd="6" destOrd="0" presId="urn:microsoft.com/office/officeart/2005/8/layout/vProcess5"/>
    <dgm:cxn modelId="{3022A8FA-9E7D-4FA1-88AA-882A8CEAAA35}" type="presParOf" srcId="{B14C38E5-2BCC-4E22-9244-5D6D7590A874}" destId="{A3B15C50-CA95-4117-BB74-B03F45A9DEEF}" srcOrd="7" destOrd="0" presId="urn:microsoft.com/office/officeart/2005/8/layout/vProcess5"/>
    <dgm:cxn modelId="{1A003CB7-FFF7-4E48-8066-68F6B832E25A}" type="presParOf" srcId="{B14C38E5-2BCC-4E22-9244-5D6D7590A874}" destId="{DB763582-6192-43D1-AEBB-7F2D8530EA40}" srcOrd="8" destOrd="0" presId="urn:microsoft.com/office/officeart/2005/8/layout/vProcess5"/>
    <dgm:cxn modelId="{657270CD-55CA-4007-849F-E8AC2DF0000F}" type="presParOf" srcId="{B14C38E5-2BCC-4E22-9244-5D6D7590A874}" destId="{FB6CD3CD-7FE1-4917-9195-03CD8571334F}" srcOrd="9" destOrd="0" presId="urn:microsoft.com/office/officeart/2005/8/layout/vProcess5"/>
    <dgm:cxn modelId="{1A2FA0E3-3B8A-41AE-A3AF-1738D0557F5A}" type="presParOf" srcId="{B14C38E5-2BCC-4E22-9244-5D6D7590A874}" destId="{337529C9-5D75-440F-8C9F-52AC3027C300}" srcOrd="10" destOrd="0" presId="urn:microsoft.com/office/officeart/2005/8/layout/vProcess5"/>
    <dgm:cxn modelId="{9F538426-19B6-4EA6-910D-6BDE2B99CAC4}" type="presParOf" srcId="{B14C38E5-2BCC-4E22-9244-5D6D7590A874}" destId="{FA170B51-47A5-4F03-AA01-71686938D2F6}" srcOrd="11" destOrd="0" presId="urn:microsoft.com/office/officeart/2005/8/layout/vProcess5"/>
    <dgm:cxn modelId="{61C7F33C-3996-4DF3-AC75-3014777E6CD8}" type="presParOf" srcId="{B14C38E5-2BCC-4E22-9244-5D6D7590A874}" destId="{B1C7E660-9098-4C22-9300-0932FC5B3551}" srcOrd="12" destOrd="0" presId="urn:microsoft.com/office/officeart/2005/8/layout/vProcess5"/>
    <dgm:cxn modelId="{21329945-5ECA-4FDC-8B59-AB2C7205A14A}" type="presParOf" srcId="{B14C38E5-2BCC-4E22-9244-5D6D7590A874}" destId="{5396B84E-7A5A-49D4-864A-7039C407414F}" srcOrd="13" destOrd="0" presId="urn:microsoft.com/office/officeart/2005/8/layout/vProcess5"/>
    <dgm:cxn modelId="{11A6F142-7C03-42DA-8827-B41BF7B76190}" type="presParOf" srcId="{B14C38E5-2BCC-4E22-9244-5D6D7590A874}" destId="{F2985F71-4F7D-43E4-BEDD-8D24742F40BC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368C6FB-63C8-46E7-9424-BF28C003FE53}" type="doc">
      <dgm:prSet loTypeId="urn:microsoft.com/office/officeart/2005/8/layout/vProcess5" loCatId="process" qsTypeId="urn:microsoft.com/office/officeart/2005/8/quickstyle/simple2" qsCatId="simple" csTypeId="urn:microsoft.com/office/officeart/2005/8/colors/accent2_1" csCatId="accent2" phldr="1"/>
      <dgm:spPr/>
      <dgm:t>
        <a:bodyPr/>
        <a:lstStyle/>
        <a:p>
          <a:endParaRPr lang="es-CO"/>
        </a:p>
      </dgm:t>
    </dgm:pt>
    <dgm:pt modelId="{F3E1A1E9-E929-45A6-B330-B1836C8DDC8A}">
      <dgm:prSet phldrT="[Texto]" custT="1"/>
      <dgm:spPr/>
      <dgm:t>
        <a:bodyPr/>
        <a:lstStyle/>
        <a:p>
          <a:pPr algn="just"/>
          <a:r>
            <a:rPr lang="es-ES" sz="2000" b="1" dirty="0" smtClean="0"/>
            <a:t>6. Habilidad para generar empatía: Percibir y persuadir a la contraparte</a:t>
          </a:r>
          <a:endParaRPr lang="es-CO" sz="2000" b="1" dirty="0"/>
        </a:p>
      </dgm:t>
    </dgm:pt>
    <dgm:pt modelId="{50A59D33-8F16-4E12-8427-A82496209A3E}" type="parTrans" cxnId="{0281A427-A249-4FEC-9A46-8609B51CABAF}">
      <dgm:prSet/>
      <dgm:spPr/>
      <dgm:t>
        <a:bodyPr/>
        <a:lstStyle/>
        <a:p>
          <a:pPr algn="just"/>
          <a:endParaRPr lang="es-CO" sz="2000" b="1"/>
        </a:p>
      </dgm:t>
    </dgm:pt>
    <dgm:pt modelId="{1B3AFB18-B877-40C8-930E-79F4CC37309F}" type="sibTrans" cxnId="{0281A427-A249-4FEC-9A46-8609B51CABAF}">
      <dgm:prSet custT="1"/>
      <dgm:spPr/>
      <dgm:t>
        <a:bodyPr/>
        <a:lstStyle/>
        <a:p>
          <a:pPr algn="just"/>
          <a:endParaRPr lang="es-CO" sz="2000" b="1"/>
        </a:p>
      </dgm:t>
    </dgm:pt>
    <dgm:pt modelId="{AECEC497-419E-4E2C-910B-E49CEBCE0D43}">
      <dgm:prSet phldrT="[Texto]" custT="1"/>
      <dgm:spPr/>
      <dgm:t>
        <a:bodyPr/>
        <a:lstStyle/>
        <a:p>
          <a:pPr algn="just"/>
          <a:r>
            <a:rPr lang="es-ES" sz="2000" b="1" dirty="0" smtClean="0"/>
            <a:t>7. Habilidad intuitiva: Para anticipar intenciones de la contraparte</a:t>
          </a:r>
          <a:endParaRPr lang="es-CO" sz="2000" b="1" dirty="0"/>
        </a:p>
      </dgm:t>
    </dgm:pt>
    <dgm:pt modelId="{AE6369E3-D653-4E6F-9C4F-1C41890BCEBA}" type="parTrans" cxnId="{43A905FA-0186-4C69-B9DE-2B58F5670F02}">
      <dgm:prSet/>
      <dgm:spPr/>
      <dgm:t>
        <a:bodyPr/>
        <a:lstStyle/>
        <a:p>
          <a:pPr algn="just"/>
          <a:endParaRPr lang="es-CO" sz="2000" b="1"/>
        </a:p>
      </dgm:t>
    </dgm:pt>
    <dgm:pt modelId="{90FDB747-7CF1-4C6C-8107-F9263A10D7BE}" type="sibTrans" cxnId="{43A905FA-0186-4C69-B9DE-2B58F5670F02}">
      <dgm:prSet custT="1"/>
      <dgm:spPr/>
      <dgm:t>
        <a:bodyPr/>
        <a:lstStyle/>
        <a:p>
          <a:pPr algn="just"/>
          <a:endParaRPr lang="es-CO" sz="2000" b="1"/>
        </a:p>
      </dgm:t>
    </dgm:pt>
    <dgm:pt modelId="{A76D677E-D671-4EE3-8509-3ED710C1D828}">
      <dgm:prSet phldrT="[Texto]" custT="1"/>
      <dgm:spPr/>
      <dgm:t>
        <a:bodyPr/>
        <a:lstStyle/>
        <a:p>
          <a:pPr algn="just"/>
          <a:r>
            <a:rPr lang="es-ES" sz="2000" b="1" dirty="0" smtClean="0"/>
            <a:t>8. Habilidad de escucha</a:t>
          </a:r>
          <a:endParaRPr lang="es-CO" sz="2000" b="1" dirty="0"/>
        </a:p>
      </dgm:t>
    </dgm:pt>
    <dgm:pt modelId="{C2F3022D-2C5D-4658-9A28-9380FFA46802}" type="parTrans" cxnId="{8838D0C8-19FE-4AF4-AA73-A20A9D972BB0}">
      <dgm:prSet/>
      <dgm:spPr/>
      <dgm:t>
        <a:bodyPr/>
        <a:lstStyle/>
        <a:p>
          <a:pPr algn="just"/>
          <a:endParaRPr lang="es-CO" sz="2000" b="1"/>
        </a:p>
      </dgm:t>
    </dgm:pt>
    <dgm:pt modelId="{BC792694-0D79-4A0D-AD42-0AD49B8B3868}" type="sibTrans" cxnId="{8838D0C8-19FE-4AF4-AA73-A20A9D972BB0}">
      <dgm:prSet/>
      <dgm:spPr/>
      <dgm:t>
        <a:bodyPr/>
        <a:lstStyle/>
        <a:p>
          <a:pPr algn="just"/>
          <a:endParaRPr lang="es-CO" sz="2000" b="1"/>
        </a:p>
      </dgm:t>
    </dgm:pt>
    <dgm:pt modelId="{64E863B5-25E9-44BF-A2F1-7C304924FEE8}">
      <dgm:prSet phldrT="[Texto]" custT="1"/>
      <dgm:spPr/>
      <dgm:t>
        <a:bodyPr/>
        <a:lstStyle/>
        <a:p>
          <a:pPr algn="just"/>
          <a:r>
            <a:rPr lang="es-ES" sz="2000" b="1" dirty="0" smtClean="0"/>
            <a:t>9. Habilidad para asumir riesgos y compromisos</a:t>
          </a:r>
          <a:endParaRPr lang="es-CO" sz="2000" b="1" dirty="0"/>
        </a:p>
      </dgm:t>
    </dgm:pt>
    <dgm:pt modelId="{3286FCF1-16E2-4988-ABE1-8EE038CE71C6}" type="parTrans" cxnId="{5C87AD0E-7DB6-45D9-9B52-3AC682F4F24A}">
      <dgm:prSet/>
      <dgm:spPr/>
      <dgm:t>
        <a:bodyPr/>
        <a:lstStyle/>
        <a:p>
          <a:endParaRPr lang="es-CO"/>
        </a:p>
      </dgm:t>
    </dgm:pt>
    <dgm:pt modelId="{41ECE83E-1F80-4966-BC19-1ABF8147A06B}" type="sibTrans" cxnId="{5C87AD0E-7DB6-45D9-9B52-3AC682F4F24A}">
      <dgm:prSet/>
      <dgm:spPr/>
      <dgm:t>
        <a:bodyPr/>
        <a:lstStyle/>
        <a:p>
          <a:endParaRPr lang="es-CO"/>
        </a:p>
      </dgm:t>
    </dgm:pt>
    <dgm:pt modelId="{B14C38E5-2BCC-4E22-9244-5D6D7590A874}" type="pres">
      <dgm:prSet presAssocID="{7368C6FB-63C8-46E7-9424-BF28C003FE53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DF4C02A2-4135-4257-B1FC-69CC533C523F}" type="pres">
      <dgm:prSet presAssocID="{7368C6FB-63C8-46E7-9424-BF28C003FE53}" presName="dummyMaxCanvas" presStyleCnt="0">
        <dgm:presLayoutVars/>
      </dgm:prSet>
      <dgm:spPr/>
      <dgm:t>
        <a:bodyPr/>
        <a:lstStyle/>
        <a:p>
          <a:endParaRPr lang="es-CO"/>
        </a:p>
      </dgm:t>
    </dgm:pt>
    <dgm:pt modelId="{71EE0545-E096-40ED-B10B-5EF2C37BE90D}" type="pres">
      <dgm:prSet presAssocID="{7368C6FB-63C8-46E7-9424-BF28C003FE53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5A0B9F45-7CD6-490E-BAFE-2DAC2AA00026}" type="pres">
      <dgm:prSet presAssocID="{7368C6FB-63C8-46E7-9424-BF28C003FE53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3A6AC80D-F530-4022-B483-94759B994C85}" type="pres">
      <dgm:prSet presAssocID="{7368C6FB-63C8-46E7-9424-BF28C003FE53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D2AE2626-15DF-4017-9EFE-01E5E7A1687A}" type="pres">
      <dgm:prSet presAssocID="{7368C6FB-63C8-46E7-9424-BF28C003FE53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33280A6E-AC21-49AD-B366-5E935B9068D2}" type="pres">
      <dgm:prSet presAssocID="{7368C6FB-63C8-46E7-9424-BF28C003FE53}" presName="FourConn_1-2" presStyleLbl="fgAccFollowNode1" presStyleIdx="0" presStyleCnt="3" custLinFactNeighborX="1141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603C0E6B-7431-4EF3-AE85-3F23DB0276DF}" type="pres">
      <dgm:prSet presAssocID="{7368C6FB-63C8-46E7-9424-BF28C003FE53}" presName="FourConn_2-3" presStyleLbl="fgAccFollowNode1" presStyleIdx="1" presStyleCnt="3" custLinFactNeighborX="1141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DE38A7B9-15BE-4AF7-A0E1-02F634FF2C9E}" type="pres">
      <dgm:prSet presAssocID="{7368C6FB-63C8-46E7-9424-BF28C003FE53}" presName="FourConn_3-4" presStyleLbl="fgAccFollowNode1" presStyleIdx="2" presStyleCnt="3" custLinFactNeighborX="1141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46704B99-6EA1-4DEF-9179-0F249913432F}" type="pres">
      <dgm:prSet presAssocID="{7368C6FB-63C8-46E7-9424-BF28C003FE53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F52B23B-F1ED-4EEC-B5DB-BCA49757C2FF}" type="pres">
      <dgm:prSet presAssocID="{7368C6FB-63C8-46E7-9424-BF28C003FE53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990DD950-9024-41E6-AF34-B47030A4432E}" type="pres">
      <dgm:prSet presAssocID="{7368C6FB-63C8-46E7-9424-BF28C003FE53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78D85BB9-067B-4DF1-9603-E4CFE7BC2DA6}" type="pres">
      <dgm:prSet presAssocID="{7368C6FB-63C8-46E7-9424-BF28C003FE53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2018F3D9-A316-4A01-AD29-74E5CB1E927A}" type="presOf" srcId="{A76D677E-D671-4EE3-8509-3ED710C1D828}" destId="{990DD950-9024-41E6-AF34-B47030A4432E}" srcOrd="1" destOrd="0" presId="urn:microsoft.com/office/officeart/2005/8/layout/vProcess5"/>
    <dgm:cxn modelId="{D7F929F8-6794-41BE-B406-90CF4D617579}" type="presOf" srcId="{AECEC497-419E-4E2C-910B-E49CEBCE0D43}" destId="{0F52B23B-F1ED-4EEC-B5DB-BCA49757C2FF}" srcOrd="1" destOrd="0" presId="urn:microsoft.com/office/officeart/2005/8/layout/vProcess5"/>
    <dgm:cxn modelId="{BA381061-7F48-4B25-965B-217A2FD5E435}" type="presOf" srcId="{F3E1A1E9-E929-45A6-B330-B1836C8DDC8A}" destId="{46704B99-6EA1-4DEF-9179-0F249913432F}" srcOrd="1" destOrd="0" presId="urn:microsoft.com/office/officeart/2005/8/layout/vProcess5"/>
    <dgm:cxn modelId="{7BCCA2F4-468A-4E4B-BD66-AF1D2C8377F8}" type="presOf" srcId="{1B3AFB18-B877-40C8-930E-79F4CC37309F}" destId="{33280A6E-AC21-49AD-B366-5E935B9068D2}" srcOrd="0" destOrd="0" presId="urn:microsoft.com/office/officeart/2005/8/layout/vProcess5"/>
    <dgm:cxn modelId="{694276DC-F5BE-404E-B24E-B281D8C23881}" type="presOf" srcId="{F3E1A1E9-E929-45A6-B330-B1836C8DDC8A}" destId="{71EE0545-E096-40ED-B10B-5EF2C37BE90D}" srcOrd="0" destOrd="0" presId="urn:microsoft.com/office/officeart/2005/8/layout/vProcess5"/>
    <dgm:cxn modelId="{748FA792-6548-4F5C-BFC0-F100A2B4E78D}" type="presOf" srcId="{AECEC497-419E-4E2C-910B-E49CEBCE0D43}" destId="{5A0B9F45-7CD6-490E-BAFE-2DAC2AA00026}" srcOrd="0" destOrd="0" presId="urn:microsoft.com/office/officeart/2005/8/layout/vProcess5"/>
    <dgm:cxn modelId="{DE0F0CD5-1C1E-4C60-8BB8-AE5DB31C62C5}" type="presOf" srcId="{64E863B5-25E9-44BF-A2F1-7C304924FEE8}" destId="{D2AE2626-15DF-4017-9EFE-01E5E7A1687A}" srcOrd="0" destOrd="0" presId="urn:microsoft.com/office/officeart/2005/8/layout/vProcess5"/>
    <dgm:cxn modelId="{73A4220B-34A1-4A64-8045-88751CF33F49}" type="presOf" srcId="{64E863B5-25E9-44BF-A2F1-7C304924FEE8}" destId="{78D85BB9-067B-4DF1-9603-E4CFE7BC2DA6}" srcOrd="1" destOrd="0" presId="urn:microsoft.com/office/officeart/2005/8/layout/vProcess5"/>
    <dgm:cxn modelId="{616F5B43-190C-4E8E-ADBC-E3232946C67C}" type="presOf" srcId="{7368C6FB-63C8-46E7-9424-BF28C003FE53}" destId="{B14C38E5-2BCC-4E22-9244-5D6D7590A874}" srcOrd="0" destOrd="0" presId="urn:microsoft.com/office/officeart/2005/8/layout/vProcess5"/>
    <dgm:cxn modelId="{5C87AD0E-7DB6-45D9-9B52-3AC682F4F24A}" srcId="{7368C6FB-63C8-46E7-9424-BF28C003FE53}" destId="{64E863B5-25E9-44BF-A2F1-7C304924FEE8}" srcOrd="3" destOrd="0" parTransId="{3286FCF1-16E2-4988-ABE1-8EE038CE71C6}" sibTransId="{41ECE83E-1F80-4966-BC19-1ABF8147A06B}"/>
    <dgm:cxn modelId="{883DC4EC-11ED-4485-B17D-6CBBF1C79BDC}" type="presOf" srcId="{A76D677E-D671-4EE3-8509-3ED710C1D828}" destId="{3A6AC80D-F530-4022-B483-94759B994C85}" srcOrd="0" destOrd="0" presId="urn:microsoft.com/office/officeart/2005/8/layout/vProcess5"/>
    <dgm:cxn modelId="{E4CC9259-9C53-40FC-9A11-5CE68598CE61}" type="presOf" srcId="{BC792694-0D79-4A0D-AD42-0AD49B8B3868}" destId="{DE38A7B9-15BE-4AF7-A0E1-02F634FF2C9E}" srcOrd="0" destOrd="0" presId="urn:microsoft.com/office/officeart/2005/8/layout/vProcess5"/>
    <dgm:cxn modelId="{43A905FA-0186-4C69-B9DE-2B58F5670F02}" srcId="{7368C6FB-63C8-46E7-9424-BF28C003FE53}" destId="{AECEC497-419E-4E2C-910B-E49CEBCE0D43}" srcOrd="1" destOrd="0" parTransId="{AE6369E3-D653-4E6F-9C4F-1C41890BCEBA}" sibTransId="{90FDB747-7CF1-4C6C-8107-F9263A10D7BE}"/>
    <dgm:cxn modelId="{E4618135-DAE1-4BD7-8C4C-AC9DA90242F2}" type="presOf" srcId="{90FDB747-7CF1-4C6C-8107-F9263A10D7BE}" destId="{603C0E6B-7431-4EF3-AE85-3F23DB0276DF}" srcOrd="0" destOrd="0" presId="urn:microsoft.com/office/officeart/2005/8/layout/vProcess5"/>
    <dgm:cxn modelId="{8838D0C8-19FE-4AF4-AA73-A20A9D972BB0}" srcId="{7368C6FB-63C8-46E7-9424-BF28C003FE53}" destId="{A76D677E-D671-4EE3-8509-3ED710C1D828}" srcOrd="2" destOrd="0" parTransId="{C2F3022D-2C5D-4658-9A28-9380FFA46802}" sibTransId="{BC792694-0D79-4A0D-AD42-0AD49B8B3868}"/>
    <dgm:cxn modelId="{0281A427-A249-4FEC-9A46-8609B51CABAF}" srcId="{7368C6FB-63C8-46E7-9424-BF28C003FE53}" destId="{F3E1A1E9-E929-45A6-B330-B1836C8DDC8A}" srcOrd="0" destOrd="0" parTransId="{50A59D33-8F16-4E12-8427-A82496209A3E}" sibTransId="{1B3AFB18-B877-40C8-930E-79F4CC37309F}"/>
    <dgm:cxn modelId="{A4EB3A72-6D32-4353-A85F-D42FF779AD22}" type="presParOf" srcId="{B14C38E5-2BCC-4E22-9244-5D6D7590A874}" destId="{DF4C02A2-4135-4257-B1FC-69CC533C523F}" srcOrd="0" destOrd="0" presId="urn:microsoft.com/office/officeart/2005/8/layout/vProcess5"/>
    <dgm:cxn modelId="{E42C76A3-C126-4F78-AA02-7D4F5C552DB8}" type="presParOf" srcId="{B14C38E5-2BCC-4E22-9244-5D6D7590A874}" destId="{71EE0545-E096-40ED-B10B-5EF2C37BE90D}" srcOrd="1" destOrd="0" presId="urn:microsoft.com/office/officeart/2005/8/layout/vProcess5"/>
    <dgm:cxn modelId="{1684D28B-8CCE-4BE2-BE9A-94AAF35CD666}" type="presParOf" srcId="{B14C38E5-2BCC-4E22-9244-5D6D7590A874}" destId="{5A0B9F45-7CD6-490E-BAFE-2DAC2AA00026}" srcOrd="2" destOrd="0" presId="urn:microsoft.com/office/officeart/2005/8/layout/vProcess5"/>
    <dgm:cxn modelId="{C62BB525-53A9-480B-9843-B4E8789F83EC}" type="presParOf" srcId="{B14C38E5-2BCC-4E22-9244-5D6D7590A874}" destId="{3A6AC80D-F530-4022-B483-94759B994C85}" srcOrd="3" destOrd="0" presId="urn:microsoft.com/office/officeart/2005/8/layout/vProcess5"/>
    <dgm:cxn modelId="{F1AAD726-6EE9-42F8-B290-EC240127AEBB}" type="presParOf" srcId="{B14C38E5-2BCC-4E22-9244-5D6D7590A874}" destId="{D2AE2626-15DF-4017-9EFE-01E5E7A1687A}" srcOrd="4" destOrd="0" presId="urn:microsoft.com/office/officeart/2005/8/layout/vProcess5"/>
    <dgm:cxn modelId="{55DEAE84-1E46-4927-82FE-5AAC860FAB25}" type="presParOf" srcId="{B14C38E5-2BCC-4E22-9244-5D6D7590A874}" destId="{33280A6E-AC21-49AD-B366-5E935B9068D2}" srcOrd="5" destOrd="0" presId="urn:microsoft.com/office/officeart/2005/8/layout/vProcess5"/>
    <dgm:cxn modelId="{5803D6D6-D138-4586-9BCF-F306F1367166}" type="presParOf" srcId="{B14C38E5-2BCC-4E22-9244-5D6D7590A874}" destId="{603C0E6B-7431-4EF3-AE85-3F23DB0276DF}" srcOrd="6" destOrd="0" presId="urn:microsoft.com/office/officeart/2005/8/layout/vProcess5"/>
    <dgm:cxn modelId="{E3D5C3E8-4238-4BCE-83D9-BDC70E2FBAB1}" type="presParOf" srcId="{B14C38E5-2BCC-4E22-9244-5D6D7590A874}" destId="{DE38A7B9-15BE-4AF7-A0E1-02F634FF2C9E}" srcOrd="7" destOrd="0" presId="urn:microsoft.com/office/officeart/2005/8/layout/vProcess5"/>
    <dgm:cxn modelId="{3A44BD86-4194-4BA8-AFFB-250EE6511145}" type="presParOf" srcId="{B14C38E5-2BCC-4E22-9244-5D6D7590A874}" destId="{46704B99-6EA1-4DEF-9179-0F249913432F}" srcOrd="8" destOrd="0" presId="urn:microsoft.com/office/officeart/2005/8/layout/vProcess5"/>
    <dgm:cxn modelId="{34B88F2B-C076-4695-898A-EC42E668F73A}" type="presParOf" srcId="{B14C38E5-2BCC-4E22-9244-5D6D7590A874}" destId="{0F52B23B-F1ED-4EEC-B5DB-BCA49757C2FF}" srcOrd="9" destOrd="0" presId="urn:microsoft.com/office/officeart/2005/8/layout/vProcess5"/>
    <dgm:cxn modelId="{D886C782-A856-4B41-9DE0-8184F7424147}" type="presParOf" srcId="{B14C38E5-2BCC-4E22-9244-5D6D7590A874}" destId="{990DD950-9024-41E6-AF34-B47030A4432E}" srcOrd="10" destOrd="0" presId="urn:microsoft.com/office/officeart/2005/8/layout/vProcess5"/>
    <dgm:cxn modelId="{D861590A-73F1-4655-AD0E-B1692D71C49F}" type="presParOf" srcId="{B14C38E5-2BCC-4E22-9244-5D6D7590A874}" destId="{78D85BB9-067B-4DF1-9603-E4CFE7BC2DA6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7BA03C6-67DA-4E83-A637-0E3B20ECC1B3}" type="doc">
      <dgm:prSet loTypeId="urn:microsoft.com/office/officeart/2005/8/layout/vProcess5" loCatId="process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s-CO"/>
        </a:p>
      </dgm:t>
    </dgm:pt>
    <dgm:pt modelId="{BB868C3E-D54D-4F03-9056-22D895C50F31}">
      <dgm:prSet phldrT="[Texto]" custT="1"/>
      <dgm:spPr/>
      <dgm:t>
        <a:bodyPr/>
        <a:lstStyle/>
        <a:p>
          <a:pPr marL="185738" indent="-185738"/>
          <a:r>
            <a:rPr lang="es-MX" sz="1800" b="1" dirty="0" smtClean="0">
              <a:effectLst/>
              <a:latin typeface="Arial" pitchFamily="34" charset="0"/>
              <a:cs typeface="Arial" pitchFamily="34" charset="0"/>
            </a:rPr>
            <a:t>I. “Amor propio abatido equivale a desavenencias y dificultades”.</a:t>
          </a:r>
          <a:endParaRPr lang="es-CO" sz="1800" dirty="0">
            <a:effectLst/>
            <a:latin typeface="Arial" pitchFamily="34" charset="0"/>
            <a:cs typeface="Arial" pitchFamily="34" charset="0"/>
          </a:endParaRPr>
        </a:p>
      </dgm:t>
    </dgm:pt>
    <dgm:pt modelId="{DB575451-2A60-434E-9CE2-B80F546A767D}" type="parTrans" cxnId="{2D7910F6-8A76-4FE6-9FFC-502EFEC679C8}">
      <dgm:prSet/>
      <dgm:spPr/>
      <dgm:t>
        <a:bodyPr/>
        <a:lstStyle/>
        <a:p>
          <a:endParaRPr lang="es-CO" sz="1800" dirty="0">
            <a:effectLst/>
            <a:latin typeface="Arial" pitchFamily="34" charset="0"/>
            <a:cs typeface="Arial" pitchFamily="34" charset="0"/>
          </a:endParaRPr>
        </a:p>
      </dgm:t>
    </dgm:pt>
    <dgm:pt modelId="{44F8E430-7A78-4299-A0EF-18343DFC0B22}" type="sibTrans" cxnId="{2D7910F6-8A76-4FE6-9FFC-502EFEC679C8}">
      <dgm:prSet custT="1"/>
      <dgm:spPr/>
      <dgm:t>
        <a:bodyPr/>
        <a:lstStyle/>
        <a:p>
          <a:endParaRPr lang="es-CO" sz="1800" dirty="0">
            <a:effectLst/>
            <a:latin typeface="Arial" pitchFamily="34" charset="0"/>
            <a:cs typeface="Arial" pitchFamily="34" charset="0"/>
          </a:endParaRPr>
        </a:p>
      </dgm:t>
    </dgm:pt>
    <dgm:pt modelId="{331989CC-9CE4-4EB6-BA1D-8FED4A705B16}">
      <dgm:prSet phldrT="[Texto]" custT="1"/>
      <dgm:spPr/>
      <dgm:t>
        <a:bodyPr/>
        <a:lstStyle/>
        <a:p>
          <a:r>
            <a:rPr lang="es-MX" sz="1800" b="1" dirty="0" smtClean="0">
              <a:effectLst/>
              <a:latin typeface="Arial" pitchFamily="34" charset="0"/>
              <a:cs typeface="Arial" pitchFamily="34" charset="0"/>
            </a:rPr>
            <a:t>II. La gente está sedienta de:</a:t>
          </a:r>
        </a:p>
        <a:p>
          <a:r>
            <a:rPr lang="es-MX" sz="1800" b="1" dirty="0" smtClean="0">
              <a:effectLst/>
              <a:latin typeface="Arial" pitchFamily="34" charset="0"/>
              <a:cs typeface="Arial" pitchFamily="34" charset="0"/>
            </a:rPr>
            <a:t>     A. Aceptación.</a:t>
          </a:r>
        </a:p>
        <a:p>
          <a:r>
            <a:rPr lang="es-MX" sz="1800" b="1" dirty="0" smtClean="0">
              <a:effectLst/>
              <a:latin typeface="Arial" pitchFamily="34" charset="0"/>
              <a:cs typeface="Arial" pitchFamily="34" charset="0"/>
            </a:rPr>
            <a:t>     B. Comprensión.</a:t>
          </a:r>
        </a:p>
        <a:p>
          <a:r>
            <a:rPr lang="es-MX" sz="1800" b="1" dirty="0" smtClean="0">
              <a:effectLst/>
              <a:latin typeface="Arial" pitchFamily="34" charset="0"/>
              <a:cs typeface="Arial" pitchFamily="34" charset="0"/>
            </a:rPr>
            <a:t>     C. Servicio.</a:t>
          </a:r>
          <a:endParaRPr lang="es-CO" sz="1800" dirty="0">
            <a:effectLst/>
            <a:latin typeface="Arial" pitchFamily="34" charset="0"/>
            <a:cs typeface="Arial" pitchFamily="34" charset="0"/>
          </a:endParaRPr>
        </a:p>
      </dgm:t>
    </dgm:pt>
    <dgm:pt modelId="{9BF4E5FB-C41F-4EEC-8DF0-5E33AB26A928}" type="parTrans" cxnId="{0D04422A-EF13-4C28-A7DE-7688A5187CC2}">
      <dgm:prSet/>
      <dgm:spPr/>
      <dgm:t>
        <a:bodyPr/>
        <a:lstStyle/>
        <a:p>
          <a:endParaRPr lang="es-CO" sz="1800" dirty="0">
            <a:effectLst/>
            <a:latin typeface="Arial" pitchFamily="34" charset="0"/>
            <a:cs typeface="Arial" pitchFamily="34" charset="0"/>
          </a:endParaRPr>
        </a:p>
      </dgm:t>
    </dgm:pt>
    <dgm:pt modelId="{7E4F3EFB-E69B-4BA5-A5D1-7411BD437269}" type="sibTrans" cxnId="{0D04422A-EF13-4C28-A7DE-7688A5187CC2}">
      <dgm:prSet custT="1"/>
      <dgm:spPr/>
      <dgm:t>
        <a:bodyPr/>
        <a:lstStyle/>
        <a:p>
          <a:endParaRPr lang="es-CO" sz="1800" dirty="0">
            <a:effectLst/>
            <a:latin typeface="Arial" pitchFamily="34" charset="0"/>
            <a:cs typeface="Arial" pitchFamily="34" charset="0"/>
          </a:endParaRPr>
        </a:p>
      </dgm:t>
    </dgm:pt>
    <dgm:pt modelId="{A969AE38-1FD9-4555-98CF-C73FF45CC98B}">
      <dgm:prSet phldrT="[Texto]" custT="1"/>
      <dgm:spPr/>
      <dgm:t>
        <a:bodyPr/>
        <a:lstStyle/>
        <a:p>
          <a:pPr marL="185738" indent="-185738"/>
          <a:r>
            <a:rPr lang="es-MX" sz="1800" b="1" dirty="0" smtClean="0">
              <a:effectLst/>
              <a:latin typeface="Arial" pitchFamily="34" charset="0"/>
              <a:cs typeface="Arial" pitchFamily="34" charset="0"/>
            </a:rPr>
            <a:t>III. Comuníquese y negocie con empatía, entusiasmo y valentía inteligente.</a:t>
          </a:r>
          <a:endParaRPr lang="es-CO" sz="1800" dirty="0">
            <a:effectLst/>
            <a:latin typeface="Arial" pitchFamily="34" charset="0"/>
            <a:cs typeface="Arial" pitchFamily="34" charset="0"/>
          </a:endParaRPr>
        </a:p>
      </dgm:t>
    </dgm:pt>
    <dgm:pt modelId="{B92B1756-88F9-4994-8469-EA5017874320}" type="parTrans" cxnId="{44513AE5-56E3-4868-AEFE-48557F52FFE8}">
      <dgm:prSet/>
      <dgm:spPr/>
      <dgm:t>
        <a:bodyPr/>
        <a:lstStyle/>
        <a:p>
          <a:endParaRPr lang="es-CO" sz="1800" dirty="0">
            <a:effectLst/>
            <a:latin typeface="Arial" pitchFamily="34" charset="0"/>
            <a:cs typeface="Arial" pitchFamily="34" charset="0"/>
          </a:endParaRPr>
        </a:p>
      </dgm:t>
    </dgm:pt>
    <dgm:pt modelId="{2434A1AE-41C9-4CF5-87C7-C212510F1117}" type="sibTrans" cxnId="{44513AE5-56E3-4868-AEFE-48557F52FFE8}">
      <dgm:prSet/>
      <dgm:spPr/>
      <dgm:t>
        <a:bodyPr/>
        <a:lstStyle/>
        <a:p>
          <a:endParaRPr lang="es-CO" sz="1800" dirty="0">
            <a:effectLst/>
            <a:latin typeface="Arial" pitchFamily="34" charset="0"/>
            <a:cs typeface="Arial" pitchFamily="34" charset="0"/>
          </a:endParaRPr>
        </a:p>
      </dgm:t>
    </dgm:pt>
    <dgm:pt modelId="{9083D15C-7BEF-47A8-BA14-1B33E99CA77B}" type="pres">
      <dgm:prSet presAssocID="{C7BA03C6-67DA-4E83-A637-0E3B20ECC1B3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50860F4E-F415-4813-9B08-941B589FD1C0}" type="pres">
      <dgm:prSet presAssocID="{C7BA03C6-67DA-4E83-A637-0E3B20ECC1B3}" presName="dummyMaxCanvas" presStyleCnt="0">
        <dgm:presLayoutVars/>
      </dgm:prSet>
      <dgm:spPr/>
    </dgm:pt>
    <dgm:pt modelId="{7FDD8ACE-1BDB-415D-93F2-BB1E4165DA2D}" type="pres">
      <dgm:prSet presAssocID="{C7BA03C6-67DA-4E83-A637-0E3B20ECC1B3}" presName="ThreeNodes_1" presStyleLbl="node1" presStyleIdx="0" presStyleCnt="3" custScaleY="82361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97DBFAE1-26BC-4E69-BDCD-8FB878CD0328}" type="pres">
      <dgm:prSet presAssocID="{C7BA03C6-67DA-4E83-A637-0E3B20ECC1B3}" presName="ThreeNodes_2" presStyleLbl="node1" presStyleIdx="1" presStyleCnt="3" custScaleY="120711" custLinFactNeighborY="590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B521E667-4D90-4CE5-BC1D-CB5C350D462B}" type="pres">
      <dgm:prSet presAssocID="{C7BA03C6-67DA-4E83-A637-0E3B20ECC1B3}" presName="ThreeNodes_3" presStyleLbl="node1" presStyleIdx="2" presStyleCnt="3" custScaleY="82361" custLinFactNeighborY="590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47F28EEC-CF8B-4FDA-B45F-9F23F76590EE}" type="pres">
      <dgm:prSet presAssocID="{C7BA03C6-67DA-4E83-A637-0E3B20ECC1B3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51C2B873-22A0-4BD4-A13A-304C7CA1875E}" type="pres">
      <dgm:prSet presAssocID="{C7BA03C6-67DA-4E83-A637-0E3B20ECC1B3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35DDE0EC-3668-4249-81ED-D65CD031E870}" type="pres">
      <dgm:prSet presAssocID="{C7BA03C6-67DA-4E83-A637-0E3B20ECC1B3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DBFA38C8-D445-4325-ADDB-81217584BDF2}" type="pres">
      <dgm:prSet presAssocID="{C7BA03C6-67DA-4E83-A637-0E3B20ECC1B3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A38BF270-CBB3-43E5-8141-924000540AC6}" type="pres">
      <dgm:prSet presAssocID="{C7BA03C6-67DA-4E83-A637-0E3B20ECC1B3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07826D67-9F33-4266-83CD-DEF2C9D847DF}" type="presOf" srcId="{C7BA03C6-67DA-4E83-A637-0E3B20ECC1B3}" destId="{9083D15C-7BEF-47A8-BA14-1B33E99CA77B}" srcOrd="0" destOrd="0" presId="urn:microsoft.com/office/officeart/2005/8/layout/vProcess5"/>
    <dgm:cxn modelId="{93468C74-8BF4-4D71-A84E-C20A73E96711}" type="presOf" srcId="{7E4F3EFB-E69B-4BA5-A5D1-7411BD437269}" destId="{51C2B873-22A0-4BD4-A13A-304C7CA1875E}" srcOrd="0" destOrd="0" presId="urn:microsoft.com/office/officeart/2005/8/layout/vProcess5"/>
    <dgm:cxn modelId="{7BDD0B5E-187C-4A11-ADF8-64382EC0DC3E}" type="presOf" srcId="{A969AE38-1FD9-4555-98CF-C73FF45CC98B}" destId="{B521E667-4D90-4CE5-BC1D-CB5C350D462B}" srcOrd="0" destOrd="0" presId="urn:microsoft.com/office/officeart/2005/8/layout/vProcess5"/>
    <dgm:cxn modelId="{D3ACAF26-64C7-429F-ACFE-B3C701701604}" type="presOf" srcId="{331989CC-9CE4-4EB6-BA1D-8FED4A705B16}" destId="{DBFA38C8-D445-4325-ADDB-81217584BDF2}" srcOrd="1" destOrd="0" presId="urn:microsoft.com/office/officeart/2005/8/layout/vProcess5"/>
    <dgm:cxn modelId="{44513AE5-56E3-4868-AEFE-48557F52FFE8}" srcId="{C7BA03C6-67DA-4E83-A637-0E3B20ECC1B3}" destId="{A969AE38-1FD9-4555-98CF-C73FF45CC98B}" srcOrd="2" destOrd="0" parTransId="{B92B1756-88F9-4994-8469-EA5017874320}" sibTransId="{2434A1AE-41C9-4CF5-87C7-C212510F1117}"/>
    <dgm:cxn modelId="{3BA5D0AB-DD84-4004-986D-8CA9B73BFE96}" type="presOf" srcId="{331989CC-9CE4-4EB6-BA1D-8FED4A705B16}" destId="{97DBFAE1-26BC-4E69-BDCD-8FB878CD0328}" srcOrd="0" destOrd="0" presId="urn:microsoft.com/office/officeart/2005/8/layout/vProcess5"/>
    <dgm:cxn modelId="{E887AD91-874F-4188-88EB-133661F1C24A}" type="presOf" srcId="{A969AE38-1FD9-4555-98CF-C73FF45CC98B}" destId="{A38BF270-CBB3-43E5-8141-924000540AC6}" srcOrd="1" destOrd="0" presId="urn:microsoft.com/office/officeart/2005/8/layout/vProcess5"/>
    <dgm:cxn modelId="{7346B129-4283-4BB3-8112-059B5FFE9662}" type="presOf" srcId="{44F8E430-7A78-4299-A0EF-18343DFC0B22}" destId="{47F28EEC-CF8B-4FDA-B45F-9F23F76590EE}" srcOrd="0" destOrd="0" presId="urn:microsoft.com/office/officeart/2005/8/layout/vProcess5"/>
    <dgm:cxn modelId="{2D7910F6-8A76-4FE6-9FFC-502EFEC679C8}" srcId="{C7BA03C6-67DA-4E83-A637-0E3B20ECC1B3}" destId="{BB868C3E-D54D-4F03-9056-22D895C50F31}" srcOrd="0" destOrd="0" parTransId="{DB575451-2A60-434E-9CE2-B80F546A767D}" sibTransId="{44F8E430-7A78-4299-A0EF-18343DFC0B22}"/>
    <dgm:cxn modelId="{0D04422A-EF13-4C28-A7DE-7688A5187CC2}" srcId="{C7BA03C6-67DA-4E83-A637-0E3B20ECC1B3}" destId="{331989CC-9CE4-4EB6-BA1D-8FED4A705B16}" srcOrd="1" destOrd="0" parTransId="{9BF4E5FB-C41F-4EEC-8DF0-5E33AB26A928}" sibTransId="{7E4F3EFB-E69B-4BA5-A5D1-7411BD437269}"/>
    <dgm:cxn modelId="{CE4B2830-DD33-4DC1-9FA7-8D17059CF171}" type="presOf" srcId="{BB868C3E-D54D-4F03-9056-22D895C50F31}" destId="{35DDE0EC-3668-4249-81ED-D65CD031E870}" srcOrd="1" destOrd="0" presId="urn:microsoft.com/office/officeart/2005/8/layout/vProcess5"/>
    <dgm:cxn modelId="{0514FF51-5B1D-4860-83E6-686A9734768A}" type="presOf" srcId="{BB868C3E-D54D-4F03-9056-22D895C50F31}" destId="{7FDD8ACE-1BDB-415D-93F2-BB1E4165DA2D}" srcOrd="0" destOrd="0" presId="urn:microsoft.com/office/officeart/2005/8/layout/vProcess5"/>
    <dgm:cxn modelId="{48B37FAE-8877-42AB-AFC0-0046A54FE127}" type="presParOf" srcId="{9083D15C-7BEF-47A8-BA14-1B33E99CA77B}" destId="{50860F4E-F415-4813-9B08-941B589FD1C0}" srcOrd="0" destOrd="0" presId="urn:microsoft.com/office/officeart/2005/8/layout/vProcess5"/>
    <dgm:cxn modelId="{2E5337C4-489E-42D8-B770-9BF975BDE87F}" type="presParOf" srcId="{9083D15C-7BEF-47A8-BA14-1B33E99CA77B}" destId="{7FDD8ACE-1BDB-415D-93F2-BB1E4165DA2D}" srcOrd="1" destOrd="0" presId="urn:microsoft.com/office/officeart/2005/8/layout/vProcess5"/>
    <dgm:cxn modelId="{192E1987-88FB-4E4B-8CFB-FA6FEDA9D911}" type="presParOf" srcId="{9083D15C-7BEF-47A8-BA14-1B33E99CA77B}" destId="{97DBFAE1-26BC-4E69-BDCD-8FB878CD0328}" srcOrd="2" destOrd="0" presId="urn:microsoft.com/office/officeart/2005/8/layout/vProcess5"/>
    <dgm:cxn modelId="{4CB9FB4F-F27C-4D9F-B047-029B81C2EA89}" type="presParOf" srcId="{9083D15C-7BEF-47A8-BA14-1B33E99CA77B}" destId="{B521E667-4D90-4CE5-BC1D-CB5C350D462B}" srcOrd="3" destOrd="0" presId="urn:microsoft.com/office/officeart/2005/8/layout/vProcess5"/>
    <dgm:cxn modelId="{5877EEAB-66E9-4AD5-A31D-9B086A1B2938}" type="presParOf" srcId="{9083D15C-7BEF-47A8-BA14-1B33E99CA77B}" destId="{47F28EEC-CF8B-4FDA-B45F-9F23F76590EE}" srcOrd="4" destOrd="0" presId="urn:microsoft.com/office/officeart/2005/8/layout/vProcess5"/>
    <dgm:cxn modelId="{637743A7-B445-4560-B733-98A62514D934}" type="presParOf" srcId="{9083D15C-7BEF-47A8-BA14-1B33E99CA77B}" destId="{51C2B873-22A0-4BD4-A13A-304C7CA1875E}" srcOrd="5" destOrd="0" presId="urn:microsoft.com/office/officeart/2005/8/layout/vProcess5"/>
    <dgm:cxn modelId="{B2953F02-BE6A-4356-AB93-083C1554464A}" type="presParOf" srcId="{9083D15C-7BEF-47A8-BA14-1B33E99CA77B}" destId="{35DDE0EC-3668-4249-81ED-D65CD031E870}" srcOrd="6" destOrd="0" presId="urn:microsoft.com/office/officeart/2005/8/layout/vProcess5"/>
    <dgm:cxn modelId="{539DDC12-5D40-4F44-9D73-DE00F7431A14}" type="presParOf" srcId="{9083D15C-7BEF-47A8-BA14-1B33E99CA77B}" destId="{DBFA38C8-D445-4325-ADDB-81217584BDF2}" srcOrd="7" destOrd="0" presId="urn:microsoft.com/office/officeart/2005/8/layout/vProcess5"/>
    <dgm:cxn modelId="{99EED276-260E-4A9B-9975-761B4705348C}" type="presParOf" srcId="{9083D15C-7BEF-47A8-BA14-1B33E99CA77B}" destId="{A38BF270-CBB3-43E5-8141-924000540AC6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83CA10-ABC5-4485-9B16-09D106C0CEB3}">
      <dsp:nvSpPr>
        <dsp:cNvPr id="0" name=""/>
        <dsp:cNvSpPr/>
      </dsp:nvSpPr>
      <dsp:spPr>
        <a:xfrm>
          <a:off x="17" y="476193"/>
          <a:ext cx="3875571" cy="1512329"/>
        </a:xfrm>
        <a:prstGeom prst="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200" kern="1200" dirty="0" smtClean="0"/>
            <a:t>“Interacción entre dos o más  personas que desean o necesitan algo recíprocamente”</a:t>
          </a:r>
          <a:endParaRPr lang="es-CO" sz="2200" kern="1200" dirty="0"/>
        </a:p>
      </dsp:txBody>
      <dsp:txXfrm>
        <a:off x="17" y="476193"/>
        <a:ext cx="3875571" cy="1512329"/>
      </dsp:txXfrm>
    </dsp:sp>
    <dsp:sp modelId="{699425A7-BF82-42B3-87B6-07C3C7533EDA}">
      <dsp:nvSpPr>
        <dsp:cNvPr id="0" name=""/>
        <dsp:cNvSpPr/>
      </dsp:nvSpPr>
      <dsp:spPr>
        <a:xfrm>
          <a:off x="4127643" y="476193"/>
          <a:ext cx="3875571" cy="1512329"/>
        </a:xfrm>
        <a:prstGeom prst="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13333"/>
                <a:shade val="51000"/>
                <a:satMod val="130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-13333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13333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200" kern="1200" dirty="0" smtClean="0"/>
            <a:t>Es un proceso interpersonal de toma de decisión por el cual dos o más personas llegan a un acuerdo sobre cómo asignar recursos escasos</a:t>
          </a:r>
          <a:endParaRPr lang="es-CO" sz="2200" kern="1200" dirty="0"/>
        </a:p>
      </dsp:txBody>
      <dsp:txXfrm>
        <a:off x="4127643" y="476193"/>
        <a:ext cx="3875571" cy="1512329"/>
      </dsp:txXfrm>
    </dsp:sp>
    <dsp:sp modelId="{FF390A31-12BE-46BD-BA6C-2462E31509A5}">
      <dsp:nvSpPr>
        <dsp:cNvPr id="0" name=""/>
        <dsp:cNvSpPr/>
      </dsp:nvSpPr>
      <dsp:spPr>
        <a:xfrm>
          <a:off x="17" y="2240577"/>
          <a:ext cx="3875571" cy="1512329"/>
        </a:xfrm>
        <a:prstGeom prst="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26667"/>
                <a:shade val="51000"/>
                <a:satMod val="130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-26667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26667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200" kern="1200" dirty="0" smtClean="0"/>
            <a:t>“Proceso por el cual las partes interesadas coordinan un intercambio de bienes o servicios”</a:t>
          </a:r>
          <a:endParaRPr lang="es-CO" sz="2200" kern="1200" dirty="0"/>
        </a:p>
      </dsp:txBody>
      <dsp:txXfrm>
        <a:off x="17" y="2240577"/>
        <a:ext cx="3875571" cy="1512329"/>
      </dsp:txXfrm>
    </dsp:sp>
    <dsp:sp modelId="{F0CD5970-410E-4EC1-B4F0-569D0EE3D39E}">
      <dsp:nvSpPr>
        <dsp:cNvPr id="0" name=""/>
        <dsp:cNvSpPr/>
      </dsp:nvSpPr>
      <dsp:spPr>
        <a:xfrm>
          <a:off x="4127643" y="2240577"/>
          <a:ext cx="3875571" cy="1512329"/>
        </a:xfrm>
        <a:prstGeom prst="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40000"/>
                <a:shade val="51000"/>
                <a:satMod val="130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-40000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4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200" kern="1200" dirty="0" smtClean="0"/>
            <a:t>“Medio por el cual salimos adelante y asignamos prioridades entre intereses básicamente en conflicto”</a:t>
          </a:r>
          <a:endParaRPr lang="es-CO" sz="2200" kern="1200" dirty="0"/>
        </a:p>
      </dsp:txBody>
      <dsp:txXfrm>
        <a:off x="4127643" y="2240577"/>
        <a:ext cx="3875571" cy="151232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EF9CCE-B369-4B7B-AC65-CEE1AD7D2D7E}">
      <dsp:nvSpPr>
        <dsp:cNvPr id="0" name=""/>
        <dsp:cNvSpPr/>
      </dsp:nvSpPr>
      <dsp:spPr>
        <a:xfrm>
          <a:off x="567064" y="0"/>
          <a:ext cx="6426730" cy="3330053"/>
        </a:xfrm>
        <a:prstGeom prst="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D78C2D0-0D8D-442C-B0D8-95C68A1543C6}">
      <dsp:nvSpPr>
        <dsp:cNvPr id="0" name=""/>
        <dsp:cNvSpPr/>
      </dsp:nvSpPr>
      <dsp:spPr>
        <a:xfrm>
          <a:off x="0" y="999016"/>
          <a:ext cx="2268257" cy="1332021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800" b="1" kern="1200" dirty="0" smtClean="0"/>
            <a:t>CAUSA ANTERIOR</a:t>
          </a:r>
        </a:p>
      </dsp:txBody>
      <dsp:txXfrm>
        <a:off x="65024" y="1064040"/>
        <a:ext cx="2138209" cy="1201973"/>
      </dsp:txXfrm>
    </dsp:sp>
    <dsp:sp modelId="{0BB2234C-6B3F-4EA6-AA60-F4B62FF8A319}">
      <dsp:nvSpPr>
        <dsp:cNvPr id="0" name=""/>
        <dsp:cNvSpPr/>
      </dsp:nvSpPr>
      <dsp:spPr>
        <a:xfrm>
          <a:off x="2646300" y="999016"/>
          <a:ext cx="2268257" cy="1332021"/>
        </a:xfrm>
        <a:prstGeom prst="roundRect">
          <a:avLst/>
        </a:prstGeom>
        <a:gradFill rotWithShape="0">
          <a:gsLst>
            <a:gs pos="0">
              <a:schemeClr val="accent3">
                <a:hueOff val="5625133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3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3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800" b="1" kern="1200" dirty="0" smtClean="0"/>
            <a:t>SITUACIÓN ACTUAL</a:t>
          </a:r>
        </a:p>
      </dsp:txBody>
      <dsp:txXfrm>
        <a:off x="2711324" y="1064040"/>
        <a:ext cx="2138209" cy="1201973"/>
      </dsp:txXfrm>
    </dsp:sp>
    <dsp:sp modelId="{0EFBD00C-6076-4AD5-8077-39D776FF55D7}">
      <dsp:nvSpPr>
        <dsp:cNvPr id="0" name=""/>
        <dsp:cNvSpPr/>
      </dsp:nvSpPr>
      <dsp:spPr>
        <a:xfrm>
          <a:off x="5292601" y="999016"/>
          <a:ext cx="2268257" cy="1332021"/>
        </a:xfrm>
        <a:prstGeom prst="roundRect">
          <a:avLst/>
        </a:prstGeom>
        <a:gradFill rotWithShape="0">
          <a:gsLst>
            <a:gs pos="0">
              <a:schemeClr val="accent3">
                <a:hueOff val="11250266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6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6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800" b="1" kern="1200" dirty="0" smtClean="0"/>
            <a:t>ACCIÓN FUTURA</a:t>
          </a:r>
          <a:endParaRPr lang="es-CO" sz="2400" kern="1200" dirty="0"/>
        </a:p>
      </dsp:txBody>
      <dsp:txXfrm>
        <a:off x="5357625" y="1064040"/>
        <a:ext cx="2138209" cy="120197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8B328C-6354-4A0F-8EF5-C6E8D57C0FC1}">
      <dsp:nvSpPr>
        <dsp:cNvPr id="0" name=""/>
        <dsp:cNvSpPr/>
      </dsp:nvSpPr>
      <dsp:spPr>
        <a:xfrm>
          <a:off x="3049835" y="82265"/>
          <a:ext cx="4054454" cy="859512"/>
        </a:xfrm>
        <a:prstGeom prst="diamond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altLang="es-CO" sz="1800" b="1" kern="1200" smtClean="0"/>
            <a:t>¿Algo ha salido mal?</a:t>
          </a:r>
          <a:endParaRPr lang="es-CO" sz="1800" b="1" kern="1200" dirty="0"/>
        </a:p>
      </dsp:txBody>
      <dsp:txXfrm>
        <a:off x="4063449" y="297143"/>
        <a:ext cx="2027227" cy="429756"/>
      </dsp:txXfrm>
    </dsp:sp>
    <dsp:sp modelId="{8FAC2730-74D7-45E1-B5B2-4AF6C9BB515F}">
      <dsp:nvSpPr>
        <dsp:cNvPr id="0" name=""/>
        <dsp:cNvSpPr/>
      </dsp:nvSpPr>
      <dsp:spPr>
        <a:xfrm>
          <a:off x="3405051" y="941778"/>
          <a:ext cx="1672011" cy="343805"/>
        </a:xfrm>
        <a:custGeom>
          <a:avLst/>
          <a:gdLst/>
          <a:ahLst/>
          <a:cxnLst/>
          <a:rect l="0" t="0" r="0" b="0"/>
          <a:pathLst>
            <a:path>
              <a:moveTo>
                <a:pt x="1672011" y="0"/>
              </a:moveTo>
              <a:lnTo>
                <a:pt x="1672011" y="171902"/>
              </a:lnTo>
              <a:lnTo>
                <a:pt x="0" y="171902"/>
              </a:lnTo>
              <a:lnTo>
                <a:pt x="0" y="343805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4A8156-9BB1-41BE-A232-8B15BD25EEBD}">
      <dsp:nvSpPr>
        <dsp:cNvPr id="0" name=""/>
        <dsp:cNvSpPr/>
      </dsp:nvSpPr>
      <dsp:spPr>
        <a:xfrm>
          <a:off x="2952930" y="1285583"/>
          <a:ext cx="904241" cy="351222"/>
        </a:xfrm>
        <a:prstGeom prst="downArrow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smtClean="0"/>
            <a:t>Si</a:t>
          </a:r>
          <a:endParaRPr lang="es-CO" sz="1800" b="1" kern="1200" dirty="0"/>
        </a:p>
      </dsp:txBody>
      <dsp:txXfrm>
        <a:off x="3178990" y="1285583"/>
        <a:ext cx="452121" cy="263417"/>
      </dsp:txXfrm>
    </dsp:sp>
    <dsp:sp modelId="{DAD514AB-6E1A-4809-B46E-D5D8528FF432}">
      <dsp:nvSpPr>
        <dsp:cNvPr id="0" name=""/>
        <dsp:cNvSpPr/>
      </dsp:nvSpPr>
      <dsp:spPr>
        <a:xfrm>
          <a:off x="3359331" y="1636806"/>
          <a:ext cx="91440" cy="34380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43805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5BD335-1F27-4E98-8ACB-CC19800951EB}">
      <dsp:nvSpPr>
        <dsp:cNvPr id="0" name=""/>
        <dsp:cNvSpPr/>
      </dsp:nvSpPr>
      <dsp:spPr>
        <a:xfrm>
          <a:off x="1797945" y="1980611"/>
          <a:ext cx="3214211" cy="852077"/>
        </a:xfrm>
        <a:prstGeom prst="diamond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smtClean="0"/>
            <a:t>¿Sabemos qué salió mal?</a:t>
          </a:r>
          <a:endParaRPr lang="es-CO" sz="1800" b="1" kern="1200" dirty="0"/>
        </a:p>
      </dsp:txBody>
      <dsp:txXfrm>
        <a:off x="2601498" y="2193630"/>
        <a:ext cx="1607105" cy="426039"/>
      </dsp:txXfrm>
    </dsp:sp>
    <dsp:sp modelId="{D1BFBE37-EBF5-4B9C-B811-8A8D307FA7DC}">
      <dsp:nvSpPr>
        <dsp:cNvPr id="0" name=""/>
        <dsp:cNvSpPr/>
      </dsp:nvSpPr>
      <dsp:spPr>
        <a:xfrm>
          <a:off x="1861526" y="2832688"/>
          <a:ext cx="1543525" cy="343805"/>
        </a:xfrm>
        <a:custGeom>
          <a:avLst/>
          <a:gdLst/>
          <a:ahLst/>
          <a:cxnLst/>
          <a:rect l="0" t="0" r="0" b="0"/>
          <a:pathLst>
            <a:path>
              <a:moveTo>
                <a:pt x="1543525" y="0"/>
              </a:moveTo>
              <a:lnTo>
                <a:pt x="1543525" y="171902"/>
              </a:lnTo>
              <a:lnTo>
                <a:pt x="0" y="171902"/>
              </a:lnTo>
              <a:lnTo>
                <a:pt x="0" y="343805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FF956B-5FE6-4F71-8690-56CE2BD60886}">
      <dsp:nvSpPr>
        <dsp:cNvPr id="0" name=""/>
        <dsp:cNvSpPr/>
      </dsp:nvSpPr>
      <dsp:spPr>
        <a:xfrm>
          <a:off x="1409405" y="3176493"/>
          <a:ext cx="904241" cy="351222"/>
        </a:xfrm>
        <a:prstGeom prst="downArrow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smtClean="0"/>
            <a:t>Si</a:t>
          </a:r>
          <a:endParaRPr lang="es-CO" sz="1800" b="1" kern="1200" dirty="0"/>
        </a:p>
      </dsp:txBody>
      <dsp:txXfrm>
        <a:off x="1635465" y="3176493"/>
        <a:ext cx="452121" cy="263417"/>
      </dsp:txXfrm>
    </dsp:sp>
    <dsp:sp modelId="{06B47BE7-AED6-457D-ACF6-F2F96DBCEF5A}">
      <dsp:nvSpPr>
        <dsp:cNvPr id="0" name=""/>
        <dsp:cNvSpPr/>
      </dsp:nvSpPr>
      <dsp:spPr>
        <a:xfrm>
          <a:off x="1815806" y="3527716"/>
          <a:ext cx="91440" cy="34380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43805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FF614D-EA52-44CF-A6B0-88722B72896C}">
      <dsp:nvSpPr>
        <dsp:cNvPr id="0" name=""/>
        <dsp:cNvSpPr/>
      </dsp:nvSpPr>
      <dsp:spPr>
        <a:xfrm>
          <a:off x="511390" y="3871521"/>
          <a:ext cx="2700270" cy="859512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smtClean="0"/>
            <a:t>Inicie Toma de Decisión</a:t>
          </a:r>
          <a:endParaRPr lang="es-CO" sz="1800" b="1" kern="1200" dirty="0"/>
        </a:p>
      </dsp:txBody>
      <dsp:txXfrm>
        <a:off x="906835" y="3997394"/>
        <a:ext cx="1909380" cy="607766"/>
      </dsp:txXfrm>
    </dsp:sp>
    <dsp:sp modelId="{1229CDD6-5023-48CE-B5F5-6BE4F84D56CE}">
      <dsp:nvSpPr>
        <dsp:cNvPr id="0" name=""/>
        <dsp:cNvSpPr/>
      </dsp:nvSpPr>
      <dsp:spPr>
        <a:xfrm>
          <a:off x="3405051" y="2832688"/>
          <a:ext cx="1543525" cy="3438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1902"/>
              </a:lnTo>
              <a:lnTo>
                <a:pt x="1543525" y="171902"/>
              </a:lnTo>
              <a:lnTo>
                <a:pt x="1543525" y="343805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9BE9A5-8EE0-4E82-B1D7-0C7F0373FCC6}">
      <dsp:nvSpPr>
        <dsp:cNvPr id="0" name=""/>
        <dsp:cNvSpPr/>
      </dsp:nvSpPr>
      <dsp:spPr>
        <a:xfrm>
          <a:off x="4496456" y="3176493"/>
          <a:ext cx="904241" cy="351222"/>
        </a:xfrm>
        <a:prstGeom prst="downArrow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smtClean="0"/>
            <a:t>No</a:t>
          </a:r>
          <a:endParaRPr lang="es-CO" sz="1800" b="1" kern="1200" dirty="0"/>
        </a:p>
      </dsp:txBody>
      <dsp:txXfrm>
        <a:off x="4722516" y="3176493"/>
        <a:ext cx="452121" cy="263417"/>
      </dsp:txXfrm>
    </dsp:sp>
    <dsp:sp modelId="{DE187629-CA33-483B-9428-3A5A653B61F7}">
      <dsp:nvSpPr>
        <dsp:cNvPr id="0" name=""/>
        <dsp:cNvSpPr/>
      </dsp:nvSpPr>
      <dsp:spPr>
        <a:xfrm>
          <a:off x="4902857" y="3527716"/>
          <a:ext cx="91440" cy="34380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43805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FAC657-1EEF-49C2-B580-3AB8D0055703}">
      <dsp:nvSpPr>
        <dsp:cNvPr id="0" name=""/>
        <dsp:cNvSpPr/>
      </dsp:nvSpPr>
      <dsp:spPr>
        <a:xfrm>
          <a:off x="3598442" y="3871521"/>
          <a:ext cx="2700270" cy="8595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 smtClean="0"/>
            <a:t>Solucione el Problema</a:t>
          </a:r>
          <a:endParaRPr lang="es-CO" sz="1800" b="1" kern="1200" dirty="0"/>
        </a:p>
      </dsp:txBody>
      <dsp:txXfrm>
        <a:off x="3623616" y="3896695"/>
        <a:ext cx="2649922" cy="809164"/>
      </dsp:txXfrm>
    </dsp:sp>
    <dsp:sp modelId="{17359E2D-710F-48FC-A1EE-318912D7ED4D}">
      <dsp:nvSpPr>
        <dsp:cNvPr id="0" name=""/>
        <dsp:cNvSpPr/>
      </dsp:nvSpPr>
      <dsp:spPr>
        <a:xfrm>
          <a:off x="5077062" y="941778"/>
          <a:ext cx="1672011" cy="3438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1902"/>
              </a:lnTo>
              <a:lnTo>
                <a:pt x="1672011" y="171902"/>
              </a:lnTo>
              <a:lnTo>
                <a:pt x="1672011" y="343805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3FDDAA-BC74-428D-B7DD-6D954B39C267}">
      <dsp:nvSpPr>
        <dsp:cNvPr id="0" name=""/>
        <dsp:cNvSpPr/>
      </dsp:nvSpPr>
      <dsp:spPr>
        <a:xfrm>
          <a:off x="6296953" y="1285583"/>
          <a:ext cx="904241" cy="351222"/>
        </a:xfrm>
        <a:prstGeom prst="downArrow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smtClean="0"/>
            <a:t>No</a:t>
          </a:r>
          <a:endParaRPr lang="es-CO" sz="1800" b="1" kern="1200" dirty="0"/>
        </a:p>
      </dsp:txBody>
      <dsp:txXfrm>
        <a:off x="6523013" y="1285583"/>
        <a:ext cx="452121" cy="263417"/>
      </dsp:txXfrm>
    </dsp:sp>
    <dsp:sp modelId="{1C800379-EE2D-49E2-9B59-A15E7BA67233}">
      <dsp:nvSpPr>
        <dsp:cNvPr id="0" name=""/>
        <dsp:cNvSpPr/>
      </dsp:nvSpPr>
      <dsp:spPr>
        <a:xfrm>
          <a:off x="6703353" y="1636806"/>
          <a:ext cx="91440" cy="34380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43805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7B2F06-E586-43AD-ACEE-BCEF8174FCDA}">
      <dsp:nvSpPr>
        <dsp:cNvPr id="0" name=""/>
        <dsp:cNvSpPr/>
      </dsp:nvSpPr>
      <dsp:spPr>
        <a:xfrm>
          <a:off x="5398938" y="1980611"/>
          <a:ext cx="2700270" cy="859512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smtClean="0"/>
            <a:t>Inicie Toma de Decisión</a:t>
          </a:r>
          <a:endParaRPr lang="es-CO" sz="1800" b="1" kern="1200" dirty="0"/>
        </a:p>
      </dsp:txBody>
      <dsp:txXfrm>
        <a:off x="5794383" y="2106484"/>
        <a:ext cx="1909380" cy="60776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2750DE-50E4-4D9A-8763-B856ACC9786D}">
      <dsp:nvSpPr>
        <dsp:cNvPr id="0" name=""/>
        <dsp:cNvSpPr/>
      </dsp:nvSpPr>
      <dsp:spPr>
        <a:xfrm>
          <a:off x="1739084" y="0"/>
          <a:ext cx="4522832" cy="4522832"/>
        </a:xfrm>
        <a:prstGeom prst="diamond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EA2DA83-5092-4CE6-9B65-B43C821742E4}">
      <dsp:nvSpPr>
        <dsp:cNvPr id="0" name=""/>
        <dsp:cNvSpPr/>
      </dsp:nvSpPr>
      <dsp:spPr>
        <a:xfrm>
          <a:off x="1625479" y="429669"/>
          <a:ext cx="2297997" cy="1763904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000" b="1" kern="1200" dirty="0" smtClean="0"/>
            <a:t>Analítico</a:t>
          </a:r>
          <a:endParaRPr lang="es-CO" sz="2000" b="1" kern="1200" dirty="0"/>
        </a:p>
      </dsp:txBody>
      <dsp:txXfrm>
        <a:off x="1711586" y="515776"/>
        <a:ext cx="2125783" cy="1591690"/>
      </dsp:txXfrm>
    </dsp:sp>
    <dsp:sp modelId="{48C9574F-A59E-4B56-953E-0163F8B52D0F}">
      <dsp:nvSpPr>
        <dsp:cNvPr id="0" name=""/>
        <dsp:cNvSpPr/>
      </dsp:nvSpPr>
      <dsp:spPr>
        <a:xfrm>
          <a:off x="4077523" y="429669"/>
          <a:ext cx="2297997" cy="1763904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000" b="1" kern="1200" dirty="0" smtClean="0"/>
            <a:t>Conceptual</a:t>
          </a:r>
          <a:endParaRPr lang="es-CO" sz="2000" b="1" kern="1200" dirty="0"/>
        </a:p>
      </dsp:txBody>
      <dsp:txXfrm>
        <a:off x="4163630" y="515776"/>
        <a:ext cx="2125783" cy="1591690"/>
      </dsp:txXfrm>
    </dsp:sp>
    <dsp:sp modelId="{B03F8C32-7198-487A-8BA1-E3C3151922CC}">
      <dsp:nvSpPr>
        <dsp:cNvPr id="0" name=""/>
        <dsp:cNvSpPr/>
      </dsp:nvSpPr>
      <dsp:spPr>
        <a:xfrm>
          <a:off x="1625479" y="2329258"/>
          <a:ext cx="2297997" cy="1763904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000" b="1" kern="1200" dirty="0" smtClean="0"/>
            <a:t>Directivo</a:t>
          </a:r>
          <a:endParaRPr lang="es-CO" sz="2000" b="1" kern="1200" dirty="0"/>
        </a:p>
      </dsp:txBody>
      <dsp:txXfrm>
        <a:off x="1711586" y="2415365"/>
        <a:ext cx="2125783" cy="1591690"/>
      </dsp:txXfrm>
    </dsp:sp>
    <dsp:sp modelId="{ACAB445E-E265-4609-AB2D-2C5D18F971FB}">
      <dsp:nvSpPr>
        <dsp:cNvPr id="0" name=""/>
        <dsp:cNvSpPr/>
      </dsp:nvSpPr>
      <dsp:spPr>
        <a:xfrm>
          <a:off x="4077523" y="2329258"/>
          <a:ext cx="2297997" cy="1763904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000" b="1" kern="1200" dirty="0" smtClean="0"/>
            <a:t>De Comportamiento</a:t>
          </a:r>
          <a:endParaRPr lang="es-CO" sz="2000" b="1" kern="1200" dirty="0"/>
        </a:p>
      </dsp:txBody>
      <dsp:txXfrm>
        <a:off x="4163630" y="2415365"/>
        <a:ext cx="2125783" cy="15916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332461-CB95-409C-93ED-A9C8FDB94093}">
      <dsp:nvSpPr>
        <dsp:cNvPr id="0" name=""/>
        <dsp:cNvSpPr/>
      </dsp:nvSpPr>
      <dsp:spPr>
        <a:xfrm>
          <a:off x="333080" y="147950"/>
          <a:ext cx="4227220" cy="1232174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latin typeface="+mj-lt"/>
            </a:rPr>
            <a:t>El vendedor transmite información</a:t>
          </a:r>
          <a:endParaRPr lang="es-CO" sz="2000" b="1" kern="1200" dirty="0">
            <a:latin typeface="+mj-lt"/>
          </a:endParaRPr>
        </a:p>
      </dsp:txBody>
      <dsp:txXfrm>
        <a:off x="949167" y="147950"/>
        <a:ext cx="2995046" cy="1232174"/>
      </dsp:txXfrm>
    </dsp:sp>
    <dsp:sp modelId="{B723B712-EEA2-4ED0-8657-98AC32A375B6}">
      <dsp:nvSpPr>
        <dsp:cNvPr id="0" name=""/>
        <dsp:cNvSpPr/>
      </dsp:nvSpPr>
      <dsp:spPr>
        <a:xfrm>
          <a:off x="4159844" y="3211"/>
          <a:ext cx="4113804" cy="1521651"/>
        </a:xfrm>
        <a:prstGeom prst="chevron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s-ES" sz="2000" b="1" i="0" u="none" strike="noStrike" kern="1200" cap="none" spc="0" normalizeH="0" baseline="0" noProof="0" dirty="0" smtClean="0">
              <a:ln/>
              <a:effectLst/>
              <a:uLnTx/>
              <a:uFillTx/>
              <a:latin typeface="+mn-lt"/>
              <a:ea typeface="MS PGothic" pitchFamily="34" charset="-128"/>
              <a:cs typeface="ＭＳ Ｐゴシック" charset="0"/>
            </a:rPr>
            <a:t>El negociador asesora</a:t>
          </a:r>
          <a:endParaRPr lang="es-CO" sz="2000" b="1" kern="1200" dirty="0">
            <a:latin typeface="+mn-lt"/>
          </a:endParaRPr>
        </a:p>
      </dsp:txBody>
      <dsp:txXfrm>
        <a:off x="4920670" y="3211"/>
        <a:ext cx="2592153" cy="1521651"/>
      </dsp:txXfrm>
    </dsp:sp>
    <dsp:sp modelId="{AAE49860-4C25-4F42-B0DF-9F6CED3CFAE9}">
      <dsp:nvSpPr>
        <dsp:cNvPr id="0" name=""/>
        <dsp:cNvSpPr/>
      </dsp:nvSpPr>
      <dsp:spPr>
        <a:xfrm>
          <a:off x="333080" y="1842106"/>
          <a:ext cx="4227220" cy="1232174"/>
        </a:xfrm>
        <a:prstGeom prst="chevron">
          <a:avLst/>
        </a:prstGeom>
        <a:gradFill rotWithShape="0">
          <a:gsLst>
            <a:gs pos="0">
              <a:schemeClr val="accent3">
                <a:hueOff val="5625133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3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3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latin typeface="+mj-lt"/>
            </a:rPr>
            <a:t>El vendedor busca cerrar una operación</a:t>
          </a:r>
          <a:endParaRPr lang="es-CO" sz="2000" b="1" kern="1200" dirty="0">
            <a:latin typeface="+mj-lt"/>
          </a:endParaRPr>
        </a:p>
      </dsp:txBody>
      <dsp:txXfrm>
        <a:off x="949167" y="1842106"/>
        <a:ext cx="2995046" cy="1232174"/>
      </dsp:txXfrm>
    </dsp:sp>
    <dsp:sp modelId="{46949DCB-0A65-453C-A31F-449D159891D7}">
      <dsp:nvSpPr>
        <dsp:cNvPr id="0" name=""/>
        <dsp:cNvSpPr/>
      </dsp:nvSpPr>
      <dsp:spPr>
        <a:xfrm>
          <a:off x="4159844" y="1697368"/>
          <a:ext cx="4113804" cy="1521651"/>
        </a:xfrm>
        <a:prstGeom prst="chevron">
          <a:avLst/>
        </a:prstGeom>
        <a:solidFill>
          <a:schemeClr val="accent3">
            <a:tint val="40000"/>
            <a:alpha val="90000"/>
            <a:hueOff val="5358426"/>
            <a:satOff val="-6896"/>
            <a:lumOff val="-537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5358426"/>
              <a:satOff val="-6896"/>
              <a:lumOff val="-53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s-ES" sz="1800" b="1" i="0" u="none" strike="noStrike" kern="1200" cap="none" spc="0" normalizeH="0" baseline="0" noProof="0" dirty="0" smtClean="0">
              <a:ln/>
              <a:effectLst/>
              <a:uLnTx/>
              <a:uFillTx/>
              <a:latin typeface="+mn-lt"/>
              <a:ea typeface="MS PGothic" pitchFamily="34" charset="-128"/>
              <a:cs typeface="ＭＳ Ｐゴシック" charset="0"/>
            </a:rPr>
            <a:t>El negociador crear una relación</a:t>
          </a:r>
          <a:endParaRPr lang="es-CO" sz="1800" b="1" kern="1200" dirty="0">
            <a:latin typeface="+mn-lt"/>
          </a:endParaRPr>
        </a:p>
      </dsp:txBody>
      <dsp:txXfrm>
        <a:off x="4920670" y="1697368"/>
        <a:ext cx="2592153" cy="1521651"/>
      </dsp:txXfrm>
    </dsp:sp>
    <dsp:sp modelId="{CA2DA36F-FACD-41C4-A895-624C8DFE55C7}">
      <dsp:nvSpPr>
        <dsp:cNvPr id="0" name=""/>
        <dsp:cNvSpPr/>
      </dsp:nvSpPr>
      <dsp:spPr>
        <a:xfrm>
          <a:off x="333080" y="3536262"/>
          <a:ext cx="4227220" cy="1232174"/>
        </a:xfrm>
        <a:prstGeom prst="chevron">
          <a:avLst/>
        </a:prstGeom>
        <a:gradFill rotWithShape="0">
          <a:gsLst>
            <a:gs pos="0">
              <a:schemeClr val="accent3">
                <a:hueOff val="11250266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6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6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latin typeface="+mj-lt"/>
            </a:rPr>
            <a:t>El vendedor busca generar beneficios para la empresa y cubre necesidades del cliente</a:t>
          </a:r>
          <a:endParaRPr lang="es-CO" sz="2000" b="1" kern="1200" dirty="0">
            <a:latin typeface="+mj-lt"/>
          </a:endParaRPr>
        </a:p>
      </dsp:txBody>
      <dsp:txXfrm>
        <a:off x="949167" y="3536262"/>
        <a:ext cx="2995046" cy="1232174"/>
      </dsp:txXfrm>
    </dsp:sp>
    <dsp:sp modelId="{09AB659B-0BC4-49D0-9F75-8C01AC45C8BA}">
      <dsp:nvSpPr>
        <dsp:cNvPr id="0" name=""/>
        <dsp:cNvSpPr/>
      </dsp:nvSpPr>
      <dsp:spPr>
        <a:xfrm>
          <a:off x="4159844" y="3391524"/>
          <a:ext cx="4113804" cy="1521651"/>
        </a:xfrm>
        <a:prstGeom prst="chevron">
          <a:avLst/>
        </a:prstGeom>
        <a:solidFill>
          <a:schemeClr val="accent3">
            <a:tint val="40000"/>
            <a:alpha val="90000"/>
            <a:hueOff val="10716852"/>
            <a:satOff val="-13793"/>
            <a:lumOff val="-1075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10716852"/>
              <a:satOff val="-13793"/>
              <a:lumOff val="-107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000" b="1" kern="1200" dirty="0" smtClean="0">
              <a:latin typeface="+mj-lt"/>
            </a:rPr>
            <a:t> </a:t>
          </a:r>
          <a:r>
            <a:rPr lang="es-ES" sz="2000" b="1" kern="1200" dirty="0" smtClean="0">
              <a:ln/>
              <a:ea typeface="MS PGothic" pitchFamily="34" charset="-128"/>
              <a:cs typeface="ＭＳ Ｐゴシック" charset="0"/>
            </a:rPr>
            <a:t>El negociador busca generar beneficios para la empresa y satisfacer necesidades propias y del cliente</a:t>
          </a:r>
          <a:endParaRPr lang="es-CO" sz="2000" b="1" kern="1200" dirty="0">
            <a:latin typeface="+mj-lt"/>
          </a:endParaRPr>
        </a:p>
      </dsp:txBody>
      <dsp:txXfrm>
        <a:off x="4920670" y="3391524"/>
        <a:ext cx="2592153" cy="152165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9A97CE-6EE9-4DEE-9A7B-37688E8127F6}">
      <dsp:nvSpPr>
        <dsp:cNvPr id="0" name=""/>
        <dsp:cNvSpPr/>
      </dsp:nvSpPr>
      <dsp:spPr>
        <a:xfrm>
          <a:off x="3048831" y="1362118"/>
          <a:ext cx="2193600" cy="208851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1600" b="1" kern="1200" dirty="0"/>
        </a:p>
      </dsp:txBody>
      <dsp:txXfrm>
        <a:off x="3370076" y="1667974"/>
        <a:ext cx="1551110" cy="1476805"/>
      </dsp:txXfrm>
    </dsp:sp>
    <dsp:sp modelId="{6BE2521D-B45F-4FD3-A4BC-9386CC1C782F}">
      <dsp:nvSpPr>
        <dsp:cNvPr id="0" name=""/>
        <dsp:cNvSpPr/>
      </dsp:nvSpPr>
      <dsp:spPr>
        <a:xfrm rot="16200000">
          <a:off x="3834439" y="1040984"/>
          <a:ext cx="622385" cy="19882"/>
        </a:xfrm>
        <a:custGeom>
          <a:avLst/>
          <a:gdLst/>
          <a:ahLst/>
          <a:cxnLst/>
          <a:rect l="0" t="0" r="0" b="0"/>
          <a:pathLst>
            <a:path>
              <a:moveTo>
                <a:pt x="0" y="9941"/>
              </a:moveTo>
              <a:lnTo>
                <a:pt x="622385" y="994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1600" b="1" kern="1200">
            <a:solidFill>
              <a:schemeClr val="tx1"/>
            </a:solidFill>
          </a:endParaRPr>
        </a:p>
      </dsp:txBody>
      <dsp:txXfrm>
        <a:off x="4130072" y="1035365"/>
        <a:ext cx="31119" cy="31119"/>
      </dsp:txXfrm>
    </dsp:sp>
    <dsp:sp modelId="{1DA0AB08-22B1-4A59-A3DB-A3F81BAB9590}">
      <dsp:nvSpPr>
        <dsp:cNvPr id="0" name=""/>
        <dsp:cNvSpPr/>
      </dsp:nvSpPr>
      <dsp:spPr>
        <a:xfrm>
          <a:off x="3321596" y="213188"/>
          <a:ext cx="1648071" cy="526543"/>
        </a:xfrm>
        <a:prstGeom prst="round2Diag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b="1" kern="1200" dirty="0" smtClean="0"/>
            <a:t>LA INFORMACIÓN</a:t>
          </a:r>
          <a:endParaRPr lang="es-CO" sz="1800" b="1" kern="1200" dirty="0"/>
        </a:p>
      </dsp:txBody>
      <dsp:txXfrm>
        <a:off x="3347300" y="238892"/>
        <a:ext cx="1596663" cy="475135"/>
      </dsp:txXfrm>
    </dsp:sp>
    <dsp:sp modelId="{1E60A585-4969-42F5-AA01-AED9CB25BBE0}">
      <dsp:nvSpPr>
        <dsp:cNvPr id="0" name=""/>
        <dsp:cNvSpPr/>
      </dsp:nvSpPr>
      <dsp:spPr>
        <a:xfrm rot="19215598">
          <a:off x="4883453" y="1465168"/>
          <a:ext cx="764602" cy="19882"/>
        </a:xfrm>
        <a:custGeom>
          <a:avLst/>
          <a:gdLst/>
          <a:ahLst/>
          <a:cxnLst/>
          <a:rect l="0" t="0" r="0" b="0"/>
          <a:pathLst>
            <a:path>
              <a:moveTo>
                <a:pt x="0" y="9941"/>
              </a:moveTo>
              <a:lnTo>
                <a:pt x="764602" y="994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1600" b="1" kern="1200">
            <a:solidFill>
              <a:schemeClr val="tx1"/>
            </a:solidFill>
          </a:endParaRPr>
        </a:p>
      </dsp:txBody>
      <dsp:txXfrm>
        <a:off x="5246639" y="1455995"/>
        <a:ext cx="38230" cy="38230"/>
      </dsp:txXfrm>
    </dsp:sp>
    <dsp:sp modelId="{DA0C34A9-4948-47E0-8D74-E2324C9572D0}">
      <dsp:nvSpPr>
        <dsp:cNvPr id="0" name=""/>
        <dsp:cNvSpPr/>
      </dsp:nvSpPr>
      <dsp:spPr>
        <a:xfrm>
          <a:off x="5112888" y="725499"/>
          <a:ext cx="1475664" cy="526543"/>
        </a:xfrm>
        <a:prstGeom prst="round2Diag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b="1" kern="1200" smtClean="0"/>
            <a:t>EL PODER</a:t>
          </a:r>
          <a:endParaRPr lang="es-CO" sz="1800" b="1" kern="1200" dirty="0"/>
        </a:p>
      </dsp:txBody>
      <dsp:txXfrm>
        <a:off x="5138592" y="751203"/>
        <a:ext cx="1424256" cy="475135"/>
      </dsp:txXfrm>
    </dsp:sp>
    <dsp:sp modelId="{418439DE-61F2-4576-A29A-410058A60A00}">
      <dsp:nvSpPr>
        <dsp:cNvPr id="0" name=""/>
        <dsp:cNvSpPr/>
      </dsp:nvSpPr>
      <dsp:spPr>
        <a:xfrm rot="21094150">
          <a:off x="5225675" y="2185558"/>
          <a:ext cx="685433" cy="19882"/>
        </a:xfrm>
        <a:custGeom>
          <a:avLst/>
          <a:gdLst/>
          <a:ahLst/>
          <a:cxnLst/>
          <a:rect l="0" t="0" r="0" b="0"/>
          <a:pathLst>
            <a:path>
              <a:moveTo>
                <a:pt x="0" y="9941"/>
              </a:moveTo>
              <a:lnTo>
                <a:pt x="685433" y="994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1600" b="1" kern="1200">
            <a:solidFill>
              <a:schemeClr val="tx1"/>
            </a:solidFill>
          </a:endParaRPr>
        </a:p>
      </dsp:txBody>
      <dsp:txXfrm>
        <a:off x="5551256" y="2178363"/>
        <a:ext cx="34271" cy="34271"/>
      </dsp:txXfrm>
    </dsp:sp>
    <dsp:sp modelId="{795AF04B-06FD-48A4-BD66-22D90F431184}">
      <dsp:nvSpPr>
        <dsp:cNvPr id="0" name=""/>
        <dsp:cNvSpPr/>
      </dsp:nvSpPr>
      <dsp:spPr>
        <a:xfrm>
          <a:off x="5850958" y="1780987"/>
          <a:ext cx="1475664" cy="526543"/>
        </a:xfrm>
        <a:prstGeom prst="round2Diag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b="1" kern="1200" smtClean="0"/>
            <a:t>EL TIEMPO</a:t>
          </a:r>
          <a:endParaRPr lang="es-CO" sz="1800" b="1" kern="1200" dirty="0"/>
        </a:p>
      </dsp:txBody>
      <dsp:txXfrm>
        <a:off x="5876662" y="1806691"/>
        <a:ext cx="1424256" cy="475135"/>
      </dsp:txXfrm>
    </dsp:sp>
    <dsp:sp modelId="{B1690DDC-0425-4C5D-93BB-337194EA37CC}">
      <dsp:nvSpPr>
        <dsp:cNvPr id="0" name=""/>
        <dsp:cNvSpPr/>
      </dsp:nvSpPr>
      <dsp:spPr>
        <a:xfrm rot="947981">
          <a:off x="5180923" y="2809658"/>
          <a:ext cx="850072" cy="19882"/>
        </a:xfrm>
        <a:custGeom>
          <a:avLst/>
          <a:gdLst/>
          <a:ahLst/>
          <a:cxnLst/>
          <a:rect l="0" t="0" r="0" b="0"/>
          <a:pathLst>
            <a:path>
              <a:moveTo>
                <a:pt x="0" y="9941"/>
              </a:moveTo>
              <a:lnTo>
                <a:pt x="850072" y="994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1600" b="1" kern="1200">
            <a:solidFill>
              <a:schemeClr val="tx1"/>
            </a:solidFill>
          </a:endParaRPr>
        </a:p>
      </dsp:txBody>
      <dsp:txXfrm>
        <a:off x="5584708" y="2798347"/>
        <a:ext cx="42503" cy="42503"/>
      </dsp:txXfrm>
    </dsp:sp>
    <dsp:sp modelId="{58C85D9E-0037-4133-B135-AB5815EBA548}">
      <dsp:nvSpPr>
        <dsp:cNvPr id="0" name=""/>
        <dsp:cNvSpPr/>
      </dsp:nvSpPr>
      <dsp:spPr>
        <a:xfrm>
          <a:off x="5855218" y="2835640"/>
          <a:ext cx="1475664" cy="526543"/>
        </a:xfrm>
        <a:prstGeom prst="round2Diag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b="1" kern="1200" dirty="0" smtClean="0"/>
            <a:t>EL CONTENIDO</a:t>
          </a:r>
          <a:endParaRPr lang="es-CO" sz="1800" b="1" kern="1200" dirty="0"/>
        </a:p>
      </dsp:txBody>
      <dsp:txXfrm>
        <a:off x="5880922" y="2861344"/>
        <a:ext cx="1424256" cy="475135"/>
      </dsp:txXfrm>
    </dsp:sp>
    <dsp:sp modelId="{8F0D2448-45AD-4C66-9596-412F388F25AE}">
      <dsp:nvSpPr>
        <dsp:cNvPr id="0" name=""/>
        <dsp:cNvSpPr/>
      </dsp:nvSpPr>
      <dsp:spPr>
        <a:xfrm rot="2636323">
          <a:off x="4786972" y="3460369"/>
          <a:ext cx="925512" cy="19882"/>
        </a:xfrm>
        <a:custGeom>
          <a:avLst/>
          <a:gdLst/>
          <a:ahLst/>
          <a:cxnLst/>
          <a:rect l="0" t="0" r="0" b="0"/>
          <a:pathLst>
            <a:path>
              <a:moveTo>
                <a:pt x="0" y="9941"/>
              </a:moveTo>
              <a:lnTo>
                <a:pt x="925512" y="994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1600" b="1" kern="1200">
            <a:solidFill>
              <a:schemeClr val="tx1"/>
            </a:solidFill>
          </a:endParaRPr>
        </a:p>
      </dsp:txBody>
      <dsp:txXfrm>
        <a:off x="5226590" y="3447173"/>
        <a:ext cx="46275" cy="46275"/>
      </dsp:txXfrm>
    </dsp:sp>
    <dsp:sp modelId="{1D51E8A9-3F4B-4961-AA27-42F186B44B5F}">
      <dsp:nvSpPr>
        <dsp:cNvPr id="0" name=""/>
        <dsp:cNvSpPr/>
      </dsp:nvSpPr>
      <dsp:spPr>
        <a:xfrm>
          <a:off x="5101328" y="3775029"/>
          <a:ext cx="1475664" cy="526543"/>
        </a:xfrm>
        <a:prstGeom prst="round2Diag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b="1" kern="1200" smtClean="0"/>
            <a:t>EL OBJETIVO</a:t>
          </a:r>
          <a:endParaRPr lang="es-CO" sz="1800" b="1" kern="1200" dirty="0"/>
        </a:p>
      </dsp:txBody>
      <dsp:txXfrm>
        <a:off x="5127032" y="3800733"/>
        <a:ext cx="1424256" cy="475135"/>
      </dsp:txXfrm>
    </dsp:sp>
    <dsp:sp modelId="{07536A8B-1324-415E-8AEB-7B169C1961F6}">
      <dsp:nvSpPr>
        <dsp:cNvPr id="0" name=""/>
        <dsp:cNvSpPr/>
      </dsp:nvSpPr>
      <dsp:spPr>
        <a:xfrm rot="5367460">
          <a:off x="3741858" y="3858244"/>
          <a:ext cx="835221" cy="19882"/>
        </a:xfrm>
        <a:custGeom>
          <a:avLst/>
          <a:gdLst/>
          <a:ahLst/>
          <a:cxnLst/>
          <a:rect l="0" t="0" r="0" b="0"/>
          <a:pathLst>
            <a:path>
              <a:moveTo>
                <a:pt x="0" y="9941"/>
              </a:moveTo>
              <a:lnTo>
                <a:pt x="835221" y="994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1600" b="1" kern="1200">
            <a:solidFill>
              <a:schemeClr val="tx1"/>
            </a:solidFill>
          </a:endParaRPr>
        </a:p>
      </dsp:txBody>
      <dsp:txXfrm>
        <a:off x="4138588" y="3847304"/>
        <a:ext cx="41761" cy="41761"/>
      </dsp:txXfrm>
    </dsp:sp>
    <dsp:sp modelId="{50A94519-0E2C-496B-B5D5-84F67CF88CFA}">
      <dsp:nvSpPr>
        <dsp:cNvPr id="0" name=""/>
        <dsp:cNvSpPr/>
      </dsp:nvSpPr>
      <dsp:spPr>
        <a:xfrm>
          <a:off x="3428081" y="4285776"/>
          <a:ext cx="1475664" cy="526543"/>
        </a:xfrm>
        <a:prstGeom prst="round2Diag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b="1" kern="1200" smtClean="0"/>
            <a:t>LOS INTERESES</a:t>
          </a:r>
          <a:endParaRPr lang="es-CO" sz="1800" b="1" kern="1200" dirty="0"/>
        </a:p>
      </dsp:txBody>
      <dsp:txXfrm>
        <a:off x="3453785" y="4311480"/>
        <a:ext cx="1424256" cy="475135"/>
      </dsp:txXfrm>
    </dsp:sp>
    <dsp:sp modelId="{9260B70C-3704-4D18-8402-FF989E3DFD89}">
      <dsp:nvSpPr>
        <dsp:cNvPr id="0" name=""/>
        <dsp:cNvSpPr/>
      </dsp:nvSpPr>
      <dsp:spPr>
        <a:xfrm rot="8286570">
          <a:off x="2493240" y="3439405"/>
          <a:ext cx="979191" cy="19882"/>
        </a:xfrm>
        <a:custGeom>
          <a:avLst/>
          <a:gdLst/>
          <a:ahLst/>
          <a:cxnLst/>
          <a:rect l="0" t="0" r="0" b="0"/>
          <a:pathLst>
            <a:path>
              <a:moveTo>
                <a:pt x="0" y="9941"/>
              </a:moveTo>
              <a:lnTo>
                <a:pt x="979191" y="994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1600" b="1" kern="1200">
            <a:solidFill>
              <a:schemeClr val="tx1"/>
            </a:solidFill>
          </a:endParaRPr>
        </a:p>
      </dsp:txBody>
      <dsp:txXfrm rot="10800000">
        <a:off x="2958356" y="3424866"/>
        <a:ext cx="48959" cy="48959"/>
      </dsp:txXfrm>
    </dsp:sp>
    <dsp:sp modelId="{2617A4E5-2653-4D66-8540-7088BAF7C01B}">
      <dsp:nvSpPr>
        <dsp:cNvPr id="0" name=""/>
        <dsp:cNvSpPr/>
      </dsp:nvSpPr>
      <dsp:spPr>
        <a:xfrm>
          <a:off x="1607806" y="3757607"/>
          <a:ext cx="1475664" cy="526543"/>
        </a:xfrm>
        <a:prstGeom prst="round2Diag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b="1" kern="1200" smtClean="0"/>
            <a:t>EL PROCESO</a:t>
          </a:r>
          <a:endParaRPr lang="es-CO" sz="1800" b="1" kern="1200" dirty="0"/>
        </a:p>
      </dsp:txBody>
      <dsp:txXfrm>
        <a:off x="1633510" y="3783311"/>
        <a:ext cx="1424256" cy="475135"/>
      </dsp:txXfrm>
    </dsp:sp>
    <dsp:sp modelId="{DC33B3A7-923D-4A84-9219-C25960AB368B}">
      <dsp:nvSpPr>
        <dsp:cNvPr id="0" name=""/>
        <dsp:cNvSpPr/>
      </dsp:nvSpPr>
      <dsp:spPr>
        <a:xfrm rot="9897358">
          <a:off x="2261336" y="2789569"/>
          <a:ext cx="843197" cy="19882"/>
        </a:xfrm>
        <a:custGeom>
          <a:avLst/>
          <a:gdLst/>
          <a:ahLst/>
          <a:cxnLst/>
          <a:rect l="0" t="0" r="0" b="0"/>
          <a:pathLst>
            <a:path>
              <a:moveTo>
                <a:pt x="0" y="9941"/>
              </a:moveTo>
              <a:lnTo>
                <a:pt x="843197" y="994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1600" b="1" kern="1200">
            <a:solidFill>
              <a:schemeClr val="tx1"/>
            </a:solidFill>
          </a:endParaRPr>
        </a:p>
      </dsp:txBody>
      <dsp:txXfrm rot="10800000">
        <a:off x="2661855" y="2778430"/>
        <a:ext cx="42159" cy="42159"/>
      </dsp:txXfrm>
    </dsp:sp>
    <dsp:sp modelId="{9CC50B8D-7651-4CF0-9CB2-E6EEFEA2092E}">
      <dsp:nvSpPr>
        <dsp:cNvPr id="0" name=""/>
        <dsp:cNvSpPr/>
      </dsp:nvSpPr>
      <dsp:spPr>
        <a:xfrm>
          <a:off x="948608" y="2804069"/>
          <a:ext cx="1475664" cy="526543"/>
        </a:xfrm>
        <a:prstGeom prst="round2Diag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b="1" kern="1200" dirty="0" smtClean="0"/>
            <a:t>LOS CRITERIOS</a:t>
          </a:r>
          <a:endParaRPr lang="es-CO" sz="1800" b="1" kern="1200" dirty="0"/>
        </a:p>
      </dsp:txBody>
      <dsp:txXfrm>
        <a:off x="974312" y="2829773"/>
        <a:ext cx="1424256" cy="475135"/>
      </dsp:txXfrm>
    </dsp:sp>
    <dsp:sp modelId="{FE073325-49AC-4718-98BE-48AD5569A1DD}">
      <dsp:nvSpPr>
        <dsp:cNvPr id="0" name=""/>
        <dsp:cNvSpPr/>
      </dsp:nvSpPr>
      <dsp:spPr>
        <a:xfrm rot="11347657">
          <a:off x="2556110" y="2182120"/>
          <a:ext cx="511249" cy="19882"/>
        </a:xfrm>
        <a:custGeom>
          <a:avLst/>
          <a:gdLst/>
          <a:ahLst/>
          <a:cxnLst/>
          <a:rect l="0" t="0" r="0" b="0"/>
          <a:pathLst>
            <a:path>
              <a:moveTo>
                <a:pt x="0" y="9941"/>
              </a:moveTo>
              <a:lnTo>
                <a:pt x="511249" y="994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1600" b="1" kern="1200">
            <a:solidFill>
              <a:schemeClr val="tx1"/>
            </a:solidFill>
          </a:endParaRPr>
        </a:p>
      </dsp:txBody>
      <dsp:txXfrm rot="10800000">
        <a:off x="2798953" y="2179280"/>
        <a:ext cx="25562" cy="25562"/>
      </dsp:txXfrm>
    </dsp:sp>
    <dsp:sp modelId="{89C47BAD-F6AE-416A-B5EB-EDB898F5CA0F}">
      <dsp:nvSpPr>
        <dsp:cNvPr id="0" name=""/>
        <dsp:cNvSpPr/>
      </dsp:nvSpPr>
      <dsp:spPr>
        <a:xfrm>
          <a:off x="1148740" y="1780145"/>
          <a:ext cx="1475664" cy="526543"/>
        </a:xfrm>
        <a:prstGeom prst="round2Diag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b="1" kern="1200" dirty="0" smtClean="0"/>
            <a:t>LAS ACTITUDES</a:t>
          </a:r>
          <a:endParaRPr lang="es-CO" sz="1800" b="1" kern="1200" dirty="0"/>
        </a:p>
      </dsp:txBody>
      <dsp:txXfrm>
        <a:off x="1174444" y="1805849"/>
        <a:ext cx="1424256" cy="475135"/>
      </dsp:txXfrm>
    </dsp:sp>
    <dsp:sp modelId="{AC734424-A5FE-49B1-A599-E9FAFDC77975}">
      <dsp:nvSpPr>
        <dsp:cNvPr id="0" name=""/>
        <dsp:cNvSpPr/>
      </dsp:nvSpPr>
      <dsp:spPr>
        <a:xfrm rot="12995543">
          <a:off x="2474333" y="1487648"/>
          <a:ext cx="894551" cy="19882"/>
        </a:xfrm>
        <a:custGeom>
          <a:avLst/>
          <a:gdLst/>
          <a:ahLst/>
          <a:cxnLst/>
          <a:rect l="0" t="0" r="0" b="0"/>
          <a:pathLst>
            <a:path>
              <a:moveTo>
                <a:pt x="0" y="9941"/>
              </a:moveTo>
              <a:lnTo>
                <a:pt x="894551" y="994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500" kern="1200"/>
        </a:p>
      </dsp:txBody>
      <dsp:txXfrm rot="10800000">
        <a:off x="2899245" y="1475225"/>
        <a:ext cx="44727" cy="44727"/>
      </dsp:txXfrm>
    </dsp:sp>
    <dsp:sp modelId="{36DCC57F-4758-4BFD-A6FB-32A3F5B70BED}">
      <dsp:nvSpPr>
        <dsp:cNvPr id="0" name=""/>
        <dsp:cNvSpPr/>
      </dsp:nvSpPr>
      <dsp:spPr>
        <a:xfrm>
          <a:off x="1344124" y="700864"/>
          <a:ext cx="1752294" cy="552022"/>
        </a:xfrm>
        <a:prstGeom prst="round2Diag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b="1" kern="1200" dirty="0" smtClean="0"/>
            <a:t>LAS POSICIONES</a:t>
          </a:r>
          <a:endParaRPr lang="es-CO" sz="1800" b="1" kern="1200" dirty="0"/>
        </a:p>
      </dsp:txBody>
      <dsp:txXfrm>
        <a:off x="1371071" y="727811"/>
        <a:ext cx="1698400" cy="49812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5F823A-EFC4-429B-AA07-B26DEEF9E645}">
      <dsp:nvSpPr>
        <dsp:cNvPr id="0" name=""/>
        <dsp:cNvSpPr/>
      </dsp:nvSpPr>
      <dsp:spPr>
        <a:xfrm>
          <a:off x="4044477" y="12599"/>
          <a:ext cx="1500967" cy="10179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b="1" kern="1200" dirty="0" smtClean="0"/>
            <a:t>Debe conducir a un acuerdo</a:t>
          </a:r>
          <a:endParaRPr lang="es-CO" sz="1400" b="1" kern="1200" dirty="0"/>
        </a:p>
      </dsp:txBody>
      <dsp:txXfrm>
        <a:off x="4044477" y="12599"/>
        <a:ext cx="1500967" cy="1017984"/>
      </dsp:txXfrm>
    </dsp:sp>
    <dsp:sp modelId="{6A452B75-2754-48B9-B8AE-41166AC4C3AB}">
      <dsp:nvSpPr>
        <dsp:cNvPr id="0" name=""/>
        <dsp:cNvSpPr/>
      </dsp:nvSpPr>
      <dsp:spPr>
        <a:xfrm>
          <a:off x="1167828" y="1787"/>
          <a:ext cx="4979543" cy="4979543"/>
        </a:xfrm>
        <a:prstGeom prst="circularArrow">
          <a:avLst>
            <a:gd name="adj1" fmla="val 3986"/>
            <a:gd name="adj2" fmla="val 250055"/>
            <a:gd name="adj3" fmla="val 20574146"/>
            <a:gd name="adj4" fmla="val 19202343"/>
            <a:gd name="adj5" fmla="val 4651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5085A4B-C985-48C9-8D75-7D639856CAE3}">
      <dsp:nvSpPr>
        <dsp:cNvPr id="0" name=""/>
        <dsp:cNvSpPr/>
      </dsp:nvSpPr>
      <dsp:spPr>
        <a:xfrm>
          <a:off x="5181838" y="1982566"/>
          <a:ext cx="1500967" cy="10179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b="1" kern="1200" dirty="0" smtClean="0"/>
            <a:t>Debe desarrollarse eficientemente</a:t>
          </a:r>
          <a:endParaRPr lang="es-CO" sz="1400" b="1" kern="1200" dirty="0"/>
        </a:p>
      </dsp:txBody>
      <dsp:txXfrm>
        <a:off x="5181838" y="1982566"/>
        <a:ext cx="1500967" cy="1017984"/>
      </dsp:txXfrm>
    </dsp:sp>
    <dsp:sp modelId="{2155A9A6-9C06-45D0-84A8-FF3D068DAE63}">
      <dsp:nvSpPr>
        <dsp:cNvPr id="0" name=""/>
        <dsp:cNvSpPr/>
      </dsp:nvSpPr>
      <dsp:spPr>
        <a:xfrm>
          <a:off x="1167828" y="1787"/>
          <a:ext cx="4979543" cy="4979543"/>
        </a:xfrm>
        <a:prstGeom prst="circularArrow">
          <a:avLst>
            <a:gd name="adj1" fmla="val 3986"/>
            <a:gd name="adj2" fmla="val 250055"/>
            <a:gd name="adj3" fmla="val 2147601"/>
            <a:gd name="adj4" fmla="val 775799"/>
            <a:gd name="adj5" fmla="val 4651"/>
          </a:avLst>
        </a:prstGeom>
        <a:gradFill rotWithShape="0">
          <a:gsLst>
            <a:gs pos="0">
              <a:schemeClr val="accent2">
                <a:hueOff val="936304"/>
                <a:satOff val="-1168"/>
                <a:lumOff val="275"/>
                <a:alphaOff val="0"/>
                <a:shade val="51000"/>
                <a:satMod val="130000"/>
              </a:schemeClr>
            </a:gs>
            <a:gs pos="80000">
              <a:schemeClr val="accent2">
                <a:hueOff val="936304"/>
                <a:satOff val="-1168"/>
                <a:lumOff val="275"/>
                <a:alphaOff val="0"/>
                <a:shade val="93000"/>
                <a:satMod val="130000"/>
              </a:schemeClr>
            </a:gs>
            <a:gs pos="100000">
              <a:schemeClr val="accent2">
                <a:hueOff val="936304"/>
                <a:satOff val="-1168"/>
                <a:lumOff val="27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B92184C-418F-436B-AE36-406AB185B3DE}">
      <dsp:nvSpPr>
        <dsp:cNvPr id="0" name=""/>
        <dsp:cNvSpPr/>
      </dsp:nvSpPr>
      <dsp:spPr>
        <a:xfrm>
          <a:off x="4044477" y="3952534"/>
          <a:ext cx="1500967" cy="10179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b="1" kern="1200" dirty="0" smtClean="0"/>
            <a:t>Debe mejorar la relación entre las partes</a:t>
          </a:r>
          <a:endParaRPr lang="es-CO" sz="1400" b="1" kern="1200" dirty="0"/>
        </a:p>
      </dsp:txBody>
      <dsp:txXfrm>
        <a:off x="4044477" y="3952534"/>
        <a:ext cx="1500967" cy="1017984"/>
      </dsp:txXfrm>
    </dsp:sp>
    <dsp:sp modelId="{14660292-ED6C-4466-BDFE-C8778CE959F9}">
      <dsp:nvSpPr>
        <dsp:cNvPr id="0" name=""/>
        <dsp:cNvSpPr/>
      </dsp:nvSpPr>
      <dsp:spPr>
        <a:xfrm>
          <a:off x="1167828" y="1787"/>
          <a:ext cx="4979543" cy="4979543"/>
        </a:xfrm>
        <a:prstGeom prst="circularArrow">
          <a:avLst>
            <a:gd name="adj1" fmla="val 3986"/>
            <a:gd name="adj2" fmla="val 250055"/>
            <a:gd name="adj3" fmla="val 5737482"/>
            <a:gd name="adj4" fmla="val 4812463"/>
            <a:gd name="adj5" fmla="val 4651"/>
          </a:avLst>
        </a:prstGeom>
        <a:gradFill rotWithShape="0">
          <a:gsLst>
            <a:gs pos="0">
              <a:schemeClr val="accent2">
                <a:hueOff val="1872608"/>
                <a:satOff val="-2336"/>
                <a:lumOff val="549"/>
                <a:alphaOff val="0"/>
                <a:shade val="51000"/>
                <a:satMod val="130000"/>
              </a:schemeClr>
            </a:gs>
            <a:gs pos="80000">
              <a:schemeClr val="accent2">
                <a:hueOff val="1872608"/>
                <a:satOff val="-2336"/>
                <a:lumOff val="549"/>
                <a:alphaOff val="0"/>
                <a:shade val="93000"/>
                <a:satMod val="130000"/>
              </a:schemeClr>
            </a:gs>
            <a:gs pos="100000">
              <a:schemeClr val="accent2">
                <a:hueOff val="1872608"/>
                <a:satOff val="-2336"/>
                <a:lumOff val="54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F751359-880F-4D7D-AE57-8BC65954C80B}">
      <dsp:nvSpPr>
        <dsp:cNvPr id="0" name=""/>
        <dsp:cNvSpPr/>
      </dsp:nvSpPr>
      <dsp:spPr>
        <a:xfrm>
          <a:off x="1769755" y="3952534"/>
          <a:ext cx="1500967" cy="10179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b="1" kern="1200" dirty="0" smtClean="0"/>
            <a:t>Debe satisfacer los intereses legítimos de las partes, si ello es posible</a:t>
          </a:r>
          <a:endParaRPr lang="es-CO" sz="1400" b="1" kern="1200" dirty="0"/>
        </a:p>
      </dsp:txBody>
      <dsp:txXfrm>
        <a:off x="1769755" y="3952534"/>
        <a:ext cx="1500967" cy="1017984"/>
      </dsp:txXfrm>
    </dsp:sp>
    <dsp:sp modelId="{20657C2A-8653-4F1E-B530-7AFA8EF9202E}">
      <dsp:nvSpPr>
        <dsp:cNvPr id="0" name=""/>
        <dsp:cNvSpPr/>
      </dsp:nvSpPr>
      <dsp:spPr>
        <a:xfrm>
          <a:off x="1167828" y="1787"/>
          <a:ext cx="4979543" cy="4979543"/>
        </a:xfrm>
        <a:prstGeom prst="circularArrow">
          <a:avLst>
            <a:gd name="adj1" fmla="val 3986"/>
            <a:gd name="adj2" fmla="val 250055"/>
            <a:gd name="adj3" fmla="val 9774146"/>
            <a:gd name="adj4" fmla="val 8402343"/>
            <a:gd name="adj5" fmla="val 4651"/>
          </a:avLst>
        </a:prstGeom>
        <a:gradFill rotWithShape="0">
          <a:gsLst>
            <a:gs pos="0">
              <a:schemeClr val="accent2">
                <a:hueOff val="2808912"/>
                <a:satOff val="-3503"/>
                <a:lumOff val="824"/>
                <a:alphaOff val="0"/>
                <a:shade val="51000"/>
                <a:satMod val="130000"/>
              </a:schemeClr>
            </a:gs>
            <a:gs pos="80000">
              <a:schemeClr val="accent2">
                <a:hueOff val="2808912"/>
                <a:satOff val="-3503"/>
                <a:lumOff val="824"/>
                <a:alphaOff val="0"/>
                <a:shade val="93000"/>
                <a:satMod val="130000"/>
              </a:schemeClr>
            </a:gs>
            <a:gs pos="100000">
              <a:schemeClr val="accent2">
                <a:hueOff val="2808912"/>
                <a:satOff val="-3503"/>
                <a:lumOff val="82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4748362-7011-4E27-84C1-E7CF6229FDC4}">
      <dsp:nvSpPr>
        <dsp:cNvPr id="0" name=""/>
        <dsp:cNvSpPr/>
      </dsp:nvSpPr>
      <dsp:spPr>
        <a:xfrm>
          <a:off x="632394" y="1982566"/>
          <a:ext cx="1500967" cy="10179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b="1" kern="1200" dirty="0" smtClean="0"/>
            <a:t>Debe resolver con justicia los conflictos de intereses</a:t>
          </a:r>
          <a:endParaRPr lang="es-CO" sz="1400" b="1" kern="1200" dirty="0"/>
        </a:p>
      </dsp:txBody>
      <dsp:txXfrm>
        <a:off x="632394" y="1982566"/>
        <a:ext cx="1500967" cy="1017984"/>
      </dsp:txXfrm>
    </dsp:sp>
    <dsp:sp modelId="{931CE41A-43F5-414B-B52B-51C6F8D7A301}">
      <dsp:nvSpPr>
        <dsp:cNvPr id="0" name=""/>
        <dsp:cNvSpPr/>
      </dsp:nvSpPr>
      <dsp:spPr>
        <a:xfrm>
          <a:off x="1167828" y="1787"/>
          <a:ext cx="4979543" cy="4979543"/>
        </a:xfrm>
        <a:prstGeom prst="circularArrow">
          <a:avLst>
            <a:gd name="adj1" fmla="val 3986"/>
            <a:gd name="adj2" fmla="val 250055"/>
            <a:gd name="adj3" fmla="val 12947601"/>
            <a:gd name="adj4" fmla="val 11575799"/>
            <a:gd name="adj5" fmla="val 4651"/>
          </a:avLst>
        </a:prstGeom>
        <a:gradFill rotWithShape="0">
          <a:gsLst>
            <a:gs pos="0">
              <a:schemeClr val="accent2">
                <a:hueOff val="3745216"/>
                <a:satOff val="-4671"/>
                <a:lumOff val="1098"/>
                <a:alphaOff val="0"/>
                <a:shade val="51000"/>
                <a:satMod val="130000"/>
              </a:schemeClr>
            </a:gs>
            <a:gs pos="80000">
              <a:schemeClr val="accent2">
                <a:hueOff val="3745216"/>
                <a:satOff val="-4671"/>
                <a:lumOff val="1098"/>
                <a:alphaOff val="0"/>
                <a:shade val="93000"/>
                <a:satMod val="130000"/>
              </a:schemeClr>
            </a:gs>
            <a:gs pos="100000">
              <a:schemeClr val="accent2">
                <a:hueOff val="3745216"/>
                <a:satOff val="-4671"/>
                <a:lumOff val="109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04E4C69-7B4C-40AE-A824-0FFAC92CC84C}">
      <dsp:nvSpPr>
        <dsp:cNvPr id="0" name=""/>
        <dsp:cNvSpPr/>
      </dsp:nvSpPr>
      <dsp:spPr>
        <a:xfrm>
          <a:off x="1769755" y="12599"/>
          <a:ext cx="1500967" cy="10179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b="1" kern="1200" dirty="0" smtClean="0"/>
            <a:t>Debe respetar los derechos de la comunidad</a:t>
          </a:r>
          <a:endParaRPr lang="es-CO" sz="1400" b="1" kern="1200" dirty="0"/>
        </a:p>
      </dsp:txBody>
      <dsp:txXfrm>
        <a:off x="1769755" y="12599"/>
        <a:ext cx="1500967" cy="1017984"/>
      </dsp:txXfrm>
    </dsp:sp>
    <dsp:sp modelId="{BBEE5DC3-C5DE-44CB-B8E0-7ADCAA2E9E99}">
      <dsp:nvSpPr>
        <dsp:cNvPr id="0" name=""/>
        <dsp:cNvSpPr/>
      </dsp:nvSpPr>
      <dsp:spPr>
        <a:xfrm>
          <a:off x="1167828" y="1787"/>
          <a:ext cx="4979543" cy="4979543"/>
        </a:xfrm>
        <a:prstGeom prst="circularArrow">
          <a:avLst>
            <a:gd name="adj1" fmla="val 3986"/>
            <a:gd name="adj2" fmla="val 250055"/>
            <a:gd name="adj3" fmla="val 16537482"/>
            <a:gd name="adj4" fmla="val 15612463"/>
            <a:gd name="adj5" fmla="val 4651"/>
          </a:avLst>
        </a:prstGeom>
        <a:gradFill rotWithShape="0">
          <a:gsLst>
            <a:gs pos="0">
              <a:schemeClr val="accent2">
                <a:hueOff val="4681520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20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20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EE0545-E096-40ED-B10B-5EF2C37BE90D}">
      <dsp:nvSpPr>
        <dsp:cNvPr id="0" name=""/>
        <dsp:cNvSpPr/>
      </dsp:nvSpPr>
      <dsp:spPr>
        <a:xfrm>
          <a:off x="0" y="0"/>
          <a:ext cx="4221480" cy="102679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/>
            <a:t>1. </a:t>
          </a:r>
          <a:r>
            <a:rPr lang="es-ES" sz="2000" b="1" i="1" u="sng" kern="1200" dirty="0" smtClean="0"/>
            <a:t>Calle</a:t>
          </a:r>
          <a:r>
            <a:rPr lang="es-ES" sz="2000" b="1" kern="1200" dirty="0" smtClean="0"/>
            <a:t>: Mientras menos sepa su oponente sobre sus límites y los del con tac center  y Bpo, es mejor</a:t>
          </a:r>
          <a:endParaRPr lang="es-CO" sz="2000" b="1" kern="1200" dirty="0"/>
        </a:p>
      </dsp:txBody>
      <dsp:txXfrm>
        <a:off x="30074" y="30074"/>
        <a:ext cx="3026723" cy="966647"/>
      </dsp:txXfrm>
    </dsp:sp>
    <dsp:sp modelId="{5A0B9F45-7CD6-490E-BAFE-2DAC2AA00026}">
      <dsp:nvSpPr>
        <dsp:cNvPr id="0" name=""/>
        <dsp:cNvSpPr/>
      </dsp:nvSpPr>
      <dsp:spPr>
        <a:xfrm>
          <a:off x="353548" y="1213485"/>
          <a:ext cx="4221480" cy="102679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/>
            <a:t>2. </a:t>
          </a:r>
          <a:r>
            <a:rPr lang="es-ES" sz="2000" b="1" i="1" u="sng" kern="1200" dirty="0" smtClean="0"/>
            <a:t>No se confíe</a:t>
          </a:r>
          <a:r>
            <a:rPr lang="es-ES" sz="2000" b="1" kern="1200" dirty="0" smtClean="0"/>
            <a:t>: Reconozca que usted puede o NO estar en lo cierto</a:t>
          </a:r>
          <a:endParaRPr lang="es-CO" sz="2000" b="1" kern="1200" dirty="0"/>
        </a:p>
      </dsp:txBody>
      <dsp:txXfrm>
        <a:off x="383622" y="1243559"/>
        <a:ext cx="3140366" cy="966647"/>
      </dsp:txXfrm>
    </dsp:sp>
    <dsp:sp modelId="{3A6AC80D-F530-4022-B483-94759B994C85}">
      <dsp:nvSpPr>
        <dsp:cNvPr id="0" name=""/>
        <dsp:cNvSpPr/>
      </dsp:nvSpPr>
      <dsp:spPr>
        <a:xfrm>
          <a:off x="701821" y="2426970"/>
          <a:ext cx="4221480" cy="102679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/>
            <a:t>3. </a:t>
          </a:r>
          <a:r>
            <a:rPr lang="es-ES" sz="2000" b="1" i="1" u="sng" kern="1200" dirty="0" smtClean="0"/>
            <a:t>Valide la Información</a:t>
          </a:r>
          <a:r>
            <a:rPr lang="es-ES" sz="2000" b="1" kern="1200" dirty="0" smtClean="0"/>
            <a:t>: No todo lo que le digan u obtenga puede ser verdadero</a:t>
          </a:r>
          <a:endParaRPr lang="es-CO" sz="2000" b="1" kern="1200" dirty="0"/>
        </a:p>
      </dsp:txBody>
      <dsp:txXfrm>
        <a:off x="731895" y="2457044"/>
        <a:ext cx="3145643" cy="966647"/>
      </dsp:txXfrm>
    </dsp:sp>
    <dsp:sp modelId="{D2AE2626-15DF-4017-9EFE-01E5E7A1687A}">
      <dsp:nvSpPr>
        <dsp:cNvPr id="0" name=""/>
        <dsp:cNvSpPr/>
      </dsp:nvSpPr>
      <dsp:spPr>
        <a:xfrm>
          <a:off x="1055369" y="3640455"/>
          <a:ext cx="4221480" cy="102679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/>
            <a:t>4. </a:t>
          </a:r>
          <a:r>
            <a:rPr lang="es-ES" sz="2000" b="1" i="1" u="sng" kern="1200" dirty="0" smtClean="0"/>
            <a:t>Analice Costos</a:t>
          </a:r>
          <a:r>
            <a:rPr lang="es-ES" sz="2000" b="1" kern="1200" dirty="0" smtClean="0"/>
            <a:t>: Haga números, no se precipite</a:t>
          </a:r>
          <a:endParaRPr lang="es-CO" sz="2000" b="1" kern="1200" dirty="0"/>
        </a:p>
      </dsp:txBody>
      <dsp:txXfrm>
        <a:off x="1085443" y="3670529"/>
        <a:ext cx="3140366" cy="966647"/>
      </dsp:txXfrm>
    </dsp:sp>
    <dsp:sp modelId="{33280A6E-AC21-49AD-B366-5E935B9068D2}">
      <dsp:nvSpPr>
        <dsp:cNvPr id="0" name=""/>
        <dsp:cNvSpPr/>
      </dsp:nvSpPr>
      <dsp:spPr>
        <a:xfrm>
          <a:off x="3630255" y="786431"/>
          <a:ext cx="667416" cy="667416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2000" b="1" kern="1200"/>
        </a:p>
      </dsp:txBody>
      <dsp:txXfrm>
        <a:off x="3780424" y="786431"/>
        <a:ext cx="367078" cy="502231"/>
      </dsp:txXfrm>
    </dsp:sp>
    <dsp:sp modelId="{603C0E6B-7431-4EF3-AE85-3F23DB0276DF}">
      <dsp:nvSpPr>
        <dsp:cNvPr id="0" name=""/>
        <dsp:cNvSpPr/>
      </dsp:nvSpPr>
      <dsp:spPr>
        <a:xfrm>
          <a:off x="3983804" y="1999916"/>
          <a:ext cx="667416" cy="667416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2000" b="1" kern="1200"/>
        </a:p>
      </dsp:txBody>
      <dsp:txXfrm>
        <a:off x="4133973" y="1999916"/>
        <a:ext cx="367078" cy="502231"/>
      </dsp:txXfrm>
    </dsp:sp>
    <dsp:sp modelId="{DE38A7B9-15BE-4AF7-A0E1-02F634FF2C9E}">
      <dsp:nvSpPr>
        <dsp:cNvPr id="0" name=""/>
        <dsp:cNvSpPr/>
      </dsp:nvSpPr>
      <dsp:spPr>
        <a:xfrm>
          <a:off x="4332076" y="3213401"/>
          <a:ext cx="667416" cy="667416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2000" b="1" kern="1200"/>
        </a:p>
      </dsp:txBody>
      <dsp:txXfrm>
        <a:off x="4482245" y="3213401"/>
        <a:ext cx="367078" cy="50223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C256F0-AE2F-4DD0-8D91-CB880B874AA8}">
      <dsp:nvSpPr>
        <dsp:cNvPr id="0" name=""/>
        <dsp:cNvSpPr/>
      </dsp:nvSpPr>
      <dsp:spPr>
        <a:xfrm>
          <a:off x="0" y="0"/>
          <a:ext cx="4485322" cy="1400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/>
            <a:t>5. </a:t>
          </a:r>
          <a:r>
            <a:rPr lang="es-ES" sz="2000" b="1" i="1" u="sng" kern="1200" dirty="0" smtClean="0"/>
            <a:t>Conceda lentamente</a:t>
          </a:r>
          <a:r>
            <a:rPr lang="es-ES" sz="2000" b="1" kern="1200" dirty="0" smtClean="0"/>
            <a:t>: No conceda por presiones, miedo, o límites de tiempo</a:t>
          </a:r>
          <a:endParaRPr lang="es-CO" sz="2000" b="1" kern="1200" dirty="0"/>
        </a:p>
      </dsp:txBody>
      <dsp:txXfrm>
        <a:off x="41010" y="41010"/>
        <a:ext cx="2974423" cy="1318155"/>
      </dsp:txXfrm>
    </dsp:sp>
    <dsp:sp modelId="{1F617ED9-4CAA-4A6F-85C9-DC2EE34672DB}">
      <dsp:nvSpPr>
        <dsp:cNvPr id="0" name=""/>
        <dsp:cNvSpPr/>
      </dsp:nvSpPr>
      <dsp:spPr>
        <a:xfrm>
          <a:off x="395763" y="1633537"/>
          <a:ext cx="4485322" cy="1400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i="1" u="sng" kern="1200" dirty="0" smtClean="0"/>
            <a:t>6. No se precipite</a:t>
          </a:r>
          <a:r>
            <a:rPr lang="es-ES" sz="2000" b="1" kern="1200" dirty="0" smtClean="0"/>
            <a:t>:  No arregle nada sin estar preparado para ello</a:t>
          </a:r>
          <a:endParaRPr lang="es-CO" sz="2000" b="1" kern="1200" dirty="0"/>
        </a:p>
      </dsp:txBody>
      <dsp:txXfrm>
        <a:off x="436773" y="1674547"/>
        <a:ext cx="3097425" cy="1318155"/>
      </dsp:txXfrm>
    </dsp:sp>
    <dsp:sp modelId="{34828CA7-EFED-4141-B36D-AD81D0803B39}">
      <dsp:nvSpPr>
        <dsp:cNvPr id="0" name=""/>
        <dsp:cNvSpPr/>
      </dsp:nvSpPr>
      <dsp:spPr>
        <a:xfrm>
          <a:off x="791527" y="3267075"/>
          <a:ext cx="4485322" cy="1400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/>
            <a:t>7. </a:t>
          </a:r>
          <a:r>
            <a:rPr lang="es-ES" sz="2000" b="1" i="1" u="sng" kern="1200" dirty="0" smtClean="0"/>
            <a:t>No tome decisiones alterado</a:t>
          </a:r>
          <a:r>
            <a:rPr lang="es-ES" sz="2000" b="1" kern="1200" dirty="0" smtClean="0"/>
            <a:t>, espere a recuperar el control, retírese a tiempo y regrese</a:t>
          </a:r>
          <a:endParaRPr lang="es-CO" sz="2000" b="1" kern="1200" dirty="0"/>
        </a:p>
      </dsp:txBody>
      <dsp:txXfrm>
        <a:off x="832537" y="3308085"/>
        <a:ext cx="3097425" cy="1318155"/>
      </dsp:txXfrm>
    </dsp:sp>
    <dsp:sp modelId="{E48EF0CC-D07C-4361-8721-EFC5B90F5974}">
      <dsp:nvSpPr>
        <dsp:cNvPr id="0" name=""/>
        <dsp:cNvSpPr/>
      </dsp:nvSpPr>
      <dsp:spPr>
        <a:xfrm>
          <a:off x="3575208" y="1061799"/>
          <a:ext cx="910113" cy="910113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2000" b="1" kern="1200"/>
        </a:p>
      </dsp:txBody>
      <dsp:txXfrm>
        <a:off x="3779983" y="1061799"/>
        <a:ext cx="500563" cy="684860"/>
      </dsp:txXfrm>
    </dsp:sp>
    <dsp:sp modelId="{D57B7509-5155-4E3E-B117-1A91B93A4FDD}">
      <dsp:nvSpPr>
        <dsp:cNvPr id="0" name=""/>
        <dsp:cNvSpPr/>
      </dsp:nvSpPr>
      <dsp:spPr>
        <a:xfrm>
          <a:off x="3970972" y="2686002"/>
          <a:ext cx="910113" cy="910113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2000" b="1" kern="1200"/>
        </a:p>
      </dsp:txBody>
      <dsp:txXfrm>
        <a:off x="4175747" y="2686002"/>
        <a:ext cx="500563" cy="68486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EF22B2-8032-401A-8282-52D55F508D3B}">
      <dsp:nvSpPr>
        <dsp:cNvPr id="0" name=""/>
        <dsp:cNvSpPr/>
      </dsp:nvSpPr>
      <dsp:spPr>
        <a:xfrm>
          <a:off x="0" y="0"/>
          <a:ext cx="3945826" cy="84010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/>
            <a:t>1. Habilidad para Planear: Expectativas y objetivos claros </a:t>
          </a:r>
          <a:endParaRPr lang="es-CO" sz="2000" b="1" kern="1200" dirty="0"/>
        </a:p>
      </dsp:txBody>
      <dsp:txXfrm>
        <a:off x="24606" y="24606"/>
        <a:ext cx="2940995" cy="790893"/>
      </dsp:txXfrm>
    </dsp:sp>
    <dsp:sp modelId="{53628CC3-B2E4-403B-82B2-32612A6C26DA}">
      <dsp:nvSpPr>
        <dsp:cNvPr id="0" name=""/>
        <dsp:cNvSpPr/>
      </dsp:nvSpPr>
      <dsp:spPr>
        <a:xfrm>
          <a:off x="294655" y="956786"/>
          <a:ext cx="3945826" cy="84010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/>
            <a:t>2. Habilidad para negociar con uno mismo</a:t>
          </a:r>
          <a:endParaRPr lang="es-CO" sz="2000" b="1" kern="1200" dirty="0"/>
        </a:p>
      </dsp:txBody>
      <dsp:txXfrm>
        <a:off x="319261" y="981392"/>
        <a:ext cx="3055890" cy="790893"/>
      </dsp:txXfrm>
    </dsp:sp>
    <dsp:sp modelId="{28F60C8F-C493-4FFD-AFAE-B8F47D2813B1}">
      <dsp:nvSpPr>
        <dsp:cNvPr id="0" name=""/>
        <dsp:cNvSpPr/>
      </dsp:nvSpPr>
      <dsp:spPr>
        <a:xfrm>
          <a:off x="589311" y="1913572"/>
          <a:ext cx="3945826" cy="84010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/>
            <a:t>3. Habilidad para pensar bajo presión</a:t>
          </a:r>
          <a:endParaRPr lang="es-CO" sz="2000" b="1" kern="1200" dirty="0"/>
        </a:p>
      </dsp:txBody>
      <dsp:txXfrm>
        <a:off x="613917" y="1938178"/>
        <a:ext cx="3055890" cy="790893"/>
      </dsp:txXfrm>
    </dsp:sp>
    <dsp:sp modelId="{AF3841BC-49E0-4D8E-91C4-C4FC8846D442}">
      <dsp:nvSpPr>
        <dsp:cNvPr id="0" name=""/>
        <dsp:cNvSpPr/>
      </dsp:nvSpPr>
      <dsp:spPr>
        <a:xfrm>
          <a:off x="883967" y="2870358"/>
          <a:ext cx="3945826" cy="84010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/>
            <a:t>4. Inteligencia práctica (sentido común)</a:t>
          </a:r>
          <a:endParaRPr lang="es-CO" sz="2000" b="1" kern="1200" dirty="0"/>
        </a:p>
      </dsp:txBody>
      <dsp:txXfrm>
        <a:off x="908573" y="2894964"/>
        <a:ext cx="3055890" cy="790893"/>
      </dsp:txXfrm>
    </dsp:sp>
    <dsp:sp modelId="{40A0FA44-CD19-4317-9B10-94F60D0A3F67}">
      <dsp:nvSpPr>
        <dsp:cNvPr id="0" name=""/>
        <dsp:cNvSpPr/>
      </dsp:nvSpPr>
      <dsp:spPr>
        <a:xfrm>
          <a:off x="1178623" y="3827145"/>
          <a:ext cx="3945826" cy="84010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smtClean="0"/>
            <a:t>5. Capacidad de fundamentación</a:t>
          </a:r>
          <a:endParaRPr lang="es-CO" sz="2000" b="1" kern="1200" dirty="0"/>
        </a:p>
      </dsp:txBody>
      <dsp:txXfrm>
        <a:off x="1203229" y="3851751"/>
        <a:ext cx="3055890" cy="790893"/>
      </dsp:txXfrm>
    </dsp:sp>
    <dsp:sp modelId="{7C081DF4-5B7C-48AA-8B2E-8A0FDB053C3C}">
      <dsp:nvSpPr>
        <dsp:cNvPr id="0" name=""/>
        <dsp:cNvSpPr/>
      </dsp:nvSpPr>
      <dsp:spPr>
        <a:xfrm>
          <a:off x="3399758" y="613743"/>
          <a:ext cx="546068" cy="546068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2000" b="1" kern="1200"/>
        </a:p>
      </dsp:txBody>
      <dsp:txXfrm>
        <a:off x="3522623" y="613743"/>
        <a:ext cx="300338" cy="410916"/>
      </dsp:txXfrm>
    </dsp:sp>
    <dsp:sp modelId="{A3B15C50-CA95-4117-BB74-B03F45A9DEEF}">
      <dsp:nvSpPr>
        <dsp:cNvPr id="0" name=""/>
        <dsp:cNvSpPr/>
      </dsp:nvSpPr>
      <dsp:spPr>
        <a:xfrm>
          <a:off x="3694414" y="1570529"/>
          <a:ext cx="546068" cy="546068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2000" b="1" kern="1200"/>
        </a:p>
      </dsp:txBody>
      <dsp:txXfrm>
        <a:off x="3817279" y="1570529"/>
        <a:ext cx="300338" cy="410916"/>
      </dsp:txXfrm>
    </dsp:sp>
    <dsp:sp modelId="{DB763582-6192-43D1-AEBB-7F2D8530EA40}">
      <dsp:nvSpPr>
        <dsp:cNvPr id="0" name=""/>
        <dsp:cNvSpPr/>
      </dsp:nvSpPr>
      <dsp:spPr>
        <a:xfrm>
          <a:off x="3989070" y="2513314"/>
          <a:ext cx="546068" cy="546068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2000" b="1" kern="1200"/>
        </a:p>
      </dsp:txBody>
      <dsp:txXfrm>
        <a:off x="4111935" y="2513314"/>
        <a:ext cx="300338" cy="410916"/>
      </dsp:txXfrm>
    </dsp:sp>
    <dsp:sp modelId="{FB6CD3CD-7FE1-4917-9195-03CD8571334F}">
      <dsp:nvSpPr>
        <dsp:cNvPr id="0" name=""/>
        <dsp:cNvSpPr/>
      </dsp:nvSpPr>
      <dsp:spPr>
        <a:xfrm>
          <a:off x="4283725" y="3479434"/>
          <a:ext cx="546068" cy="546068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2400" b="1" kern="1200"/>
        </a:p>
      </dsp:txBody>
      <dsp:txXfrm>
        <a:off x="4406590" y="3479434"/>
        <a:ext cx="300338" cy="41091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EE0545-E096-40ED-B10B-5EF2C37BE90D}">
      <dsp:nvSpPr>
        <dsp:cNvPr id="0" name=""/>
        <dsp:cNvSpPr/>
      </dsp:nvSpPr>
      <dsp:spPr>
        <a:xfrm>
          <a:off x="0" y="0"/>
          <a:ext cx="4099560" cy="102679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/>
            <a:t>6. Habilidad para generar empatía: Percibir y persuadir a la contraparte</a:t>
          </a:r>
          <a:endParaRPr lang="es-CO" sz="2000" b="1" kern="1200" dirty="0"/>
        </a:p>
      </dsp:txBody>
      <dsp:txXfrm>
        <a:off x="30074" y="30074"/>
        <a:ext cx="2904803" cy="966647"/>
      </dsp:txXfrm>
    </dsp:sp>
    <dsp:sp modelId="{5A0B9F45-7CD6-490E-BAFE-2DAC2AA00026}">
      <dsp:nvSpPr>
        <dsp:cNvPr id="0" name=""/>
        <dsp:cNvSpPr/>
      </dsp:nvSpPr>
      <dsp:spPr>
        <a:xfrm>
          <a:off x="343338" y="1213485"/>
          <a:ext cx="4099560" cy="102679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/>
            <a:t>7. Habilidad intuitiva: Para anticipar intenciones de la contraparte</a:t>
          </a:r>
          <a:endParaRPr lang="es-CO" sz="2000" b="1" kern="1200" dirty="0"/>
        </a:p>
      </dsp:txBody>
      <dsp:txXfrm>
        <a:off x="373412" y="1243559"/>
        <a:ext cx="3028657" cy="966647"/>
      </dsp:txXfrm>
    </dsp:sp>
    <dsp:sp modelId="{3A6AC80D-F530-4022-B483-94759B994C85}">
      <dsp:nvSpPr>
        <dsp:cNvPr id="0" name=""/>
        <dsp:cNvSpPr/>
      </dsp:nvSpPr>
      <dsp:spPr>
        <a:xfrm>
          <a:off x="681551" y="2426970"/>
          <a:ext cx="4099560" cy="102679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/>
            <a:t>8. Habilidad de escucha</a:t>
          </a:r>
          <a:endParaRPr lang="es-CO" sz="2000" b="1" kern="1200" dirty="0"/>
        </a:p>
      </dsp:txBody>
      <dsp:txXfrm>
        <a:off x="711625" y="2457044"/>
        <a:ext cx="3033781" cy="966647"/>
      </dsp:txXfrm>
    </dsp:sp>
    <dsp:sp modelId="{D2AE2626-15DF-4017-9EFE-01E5E7A1687A}">
      <dsp:nvSpPr>
        <dsp:cNvPr id="0" name=""/>
        <dsp:cNvSpPr/>
      </dsp:nvSpPr>
      <dsp:spPr>
        <a:xfrm>
          <a:off x="1024890" y="3640455"/>
          <a:ext cx="4099560" cy="102679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/>
            <a:t>9. Habilidad para asumir riesgos y compromisos</a:t>
          </a:r>
          <a:endParaRPr lang="es-CO" sz="2000" b="1" kern="1200" dirty="0"/>
        </a:p>
      </dsp:txBody>
      <dsp:txXfrm>
        <a:off x="1054964" y="3670529"/>
        <a:ext cx="3028657" cy="966647"/>
      </dsp:txXfrm>
    </dsp:sp>
    <dsp:sp modelId="{33280A6E-AC21-49AD-B366-5E935B9068D2}">
      <dsp:nvSpPr>
        <dsp:cNvPr id="0" name=""/>
        <dsp:cNvSpPr/>
      </dsp:nvSpPr>
      <dsp:spPr>
        <a:xfrm>
          <a:off x="3508335" y="786431"/>
          <a:ext cx="667416" cy="667416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2000" b="1" kern="1200"/>
        </a:p>
      </dsp:txBody>
      <dsp:txXfrm>
        <a:off x="3658504" y="786431"/>
        <a:ext cx="367078" cy="502231"/>
      </dsp:txXfrm>
    </dsp:sp>
    <dsp:sp modelId="{603C0E6B-7431-4EF3-AE85-3F23DB0276DF}">
      <dsp:nvSpPr>
        <dsp:cNvPr id="0" name=""/>
        <dsp:cNvSpPr/>
      </dsp:nvSpPr>
      <dsp:spPr>
        <a:xfrm>
          <a:off x="3851673" y="1999916"/>
          <a:ext cx="667416" cy="667416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2000" b="1" kern="1200"/>
        </a:p>
      </dsp:txBody>
      <dsp:txXfrm>
        <a:off x="4001842" y="1999916"/>
        <a:ext cx="367078" cy="502231"/>
      </dsp:txXfrm>
    </dsp:sp>
    <dsp:sp modelId="{DE38A7B9-15BE-4AF7-A0E1-02F634FF2C9E}">
      <dsp:nvSpPr>
        <dsp:cNvPr id="0" name=""/>
        <dsp:cNvSpPr/>
      </dsp:nvSpPr>
      <dsp:spPr>
        <a:xfrm>
          <a:off x="4189887" y="3213401"/>
          <a:ext cx="667416" cy="667416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just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3000" b="1" kern="1200"/>
        </a:p>
      </dsp:txBody>
      <dsp:txXfrm>
        <a:off x="4340056" y="3213401"/>
        <a:ext cx="367078" cy="50223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DD8ACE-1BDB-415D-93F2-BB1E4165DA2D}">
      <dsp:nvSpPr>
        <dsp:cNvPr id="0" name=""/>
        <dsp:cNvSpPr/>
      </dsp:nvSpPr>
      <dsp:spPr>
        <a:xfrm>
          <a:off x="0" y="129032"/>
          <a:ext cx="4728483" cy="120497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85738" lvl="0" indent="-185738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1" kern="1200" dirty="0" smtClean="0">
              <a:effectLst/>
              <a:latin typeface="Arial" pitchFamily="34" charset="0"/>
              <a:cs typeface="Arial" pitchFamily="34" charset="0"/>
            </a:rPr>
            <a:t>I. “Amor propio abatido equivale a desavenencias y dificultades”.</a:t>
          </a:r>
          <a:endParaRPr lang="es-CO" sz="1800" kern="1200" dirty="0">
            <a:effectLst/>
            <a:latin typeface="Arial" pitchFamily="34" charset="0"/>
            <a:cs typeface="Arial" pitchFamily="34" charset="0"/>
          </a:endParaRPr>
        </a:p>
      </dsp:txBody>
      <dsp:txXfrm>
        <a:off x="35292" y="164324"/>
        <a:ext cx="3164867" cy="1134390"/>
      </dsp:txXfrm>
    </dsp:sp>
    <dsp:sp modelId="{97DBFAE1-26BC-4E69-BDCD-8FB878CD0328}">
      <dsp:nvSpPr>
        <dsp:cNvPr id="0" name=""/>
        <dsp:cNvSpPr/>
      </dsp:nvSpPr>
      <dsp:spPr>
        <a:xfrm>
          <a:off x="417219" y="1641782"/>
          <a:ext cx="4728483" cy="17660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2232386"/>
                <a:satOff val="13449"/>
                <a:lumOff val="1078"/>
                <a:alphaOff val="0"/>
                <a:shade val="51000"/>
                <a:satMod val="130000"/>
              </a:schemeClr>
            </a:gs>
            <a:gs pos="80000">
              <a:schemeClr val="accent4">
                <a:hueOff val="-2232386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6"/>
                <a:satOff val="13449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1" kern="1200" dirty="0" smtClean="0">
              <a:effectLst/>
              <a:latin typeface="Arial" pitchFamily="34" charset="0"/>
              <a:cs typeface="Arial" pitchFamily="34" charset="0"/>
            </a:rPr>
            <a:t>II. La gente está sedienta de: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1" kern="1200" dirty="0" smtClean="0">
              <a:effectLst/>
              <a:latin typeface="Arial" pitchFamily="34" charset="0"/>
              <a:cs typeface="Arial" pitchFamily="34" charset="0"/>
            </a:rPr>
            <a:t>     A. Aceptación.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1" kern="1200" dirty="0" smtClean="0">
              <a:effectLst/>
              <a:latin typeface="Arial" pitchFamily="34" charset="0"/>
              <a:cs typeface="Arial" pitchFamily="34" charset="0"/>
            </a:rPr>
            <a:t>     B. Comprensión.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1" kern="1200" dirty="0" smtClean="0">
              <a:effectLst/>
              <a:latin typeface="Arial" pitchFamily="34" charset="0"/>
              <a:cs typeface="Arial" pitchFamily="34" charset="0"/>
            </a:rPr>
            <a:t>     C. Servicio.</a:t>
          </a:r>
          <a:endParaRPr lang="es-CO" sz="1800" kern="1200" dirty="0">
            <a:effectLst/>
            <a:latin typeface="Arial" pitchFamily="34" charset="0"/>
            <a:cs typeface="Arial" pitchFamily="34" charset="0"/>
          </a:endParaRPr>
        </a:p>
      </dsp:txBody>
      <dsp:txXfrm>
        <a:off x="468945" y="1693508"/>
        <a:ext cx="3256836" cy="1662598"/>
      </dsp:txXfrm>
    </dsp:sp>
    <dsp:sp modelId="{B521E667-4D90-4CE5-BC1D-CB5C350D462B}">
      <dsp:nvSpPr>
        <dsp:cNvPr id="0" name=""/>
        <dsp:cNvSpPr/>
      </dsp:nvSpPr>
      <dsp:spPr>
        <a:xfrm>
          <a:off x="834438" y="3629199"/>
          <a:ext cx="4728483" cy="120497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4464771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1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1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85738" lvl="0" indent="-185738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1" kern="1200" dirty="0" smtClean="0">
              <a:effectLst/>
              <a:latin typeface="Arial" pitchFamily="34" charset="0"/>
              <a:cs typeface="Arial" pitchFamily="34" charset="0"/>
            </a:rPr>
            <a:t>III. Comuníquese y negocie con empatía, entusiasmo y valentía inteligente.</a:t>
          </a:r>
          <a:endParaRPr lang="es-CO" sz="1800" kern="1200" dirty="0">
            <a:effectLst/>
            <a:latin typeface="Arial" pitchFamily="34" charset="0"/>
            <a:cs typeface="Arial" pitchFamily="34" charset="0"/>
          </a:endParaRPr>
        </a:p>
      </dsp:txBody>
      <dsp:txXfrm>
        <a:off x="869730" y="3664491"/>
        <a:ext cx="3289704" cy="1134390"/>
      </dsp:txXfrm>
    </dsp:sp>
    <dsp:sp modelId="{47F28EEC-CF8B-4FDA-B45F-9F23F76590EE}">
      <dsp:nvSpPr>
        <dsp:cNvPr id="0" name=""/>
        <dsp:cNvSpPr/>
      </dsp:nvSpPr>
      <dsp:spPr>
        <a:xfrm>
          <a:off x="3777507" y="1109472"/>
          <a:ext cx="950976" cy="950976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1800" kern="1200" dirty="0">
            <a:effectLst/>
            <a:latin typeface="Arial" pitchFamily="34" charset="0"/>
            <a:cs typeface="Arial" pitchFamily="34" charset="0"/>
          </a:endParaRPr>
        </a:p>
      </dsp:txBody>
      <dsp:txXfrm>
        <a:off x="3991477" y="1109472"/>
        <a:ext cx="523036" cy="715609"/>
      </dsp:txXfrm>
    </dsp:sp>
    <dsp:sp modelId="{51C2B873-22A0-4BD4-A13A-304C7CA1875E}">
      <dsp:nvSpPr>
        <dsp:cNvPr id="0" name=""/>
        <dsp:cNvSpPr/>
      </dsp:nvSpPr>
      <dsp:spPr>
        <a:xfrm>
          <a:off x="4194726" y="2806598"/>
          <a:ext cx="950976" cy="950976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-3945706"/>
            <a:satOff val="22157"/>
            <a:lumOff val="1408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-3945706"/>
              <a:satOff val="22157"/>
              <a:lumOff val="140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1800" kern="1200" dirty="0">
            <a:effectLst/>
            <a:latin typeface="Arial" pitchFamily="34" charset="0"/>
            <a:cs typeface="Arial" pitchFamily="34" charset="0"/>
          </a:endParaRPr>
        </a:p>
      </dsp:txBody>
      <dsp:txXfrm>
        <a:off x="4408696" y="2806598"/>
        <a:ext cx="523036" cy="7156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308AD4-68DF-4FBC-934C-AD7BD5E528E9}" type="datetimeFigureOut">
              <a:rPr lang="es-CO" smtClean="0"/>
              <a:t>23/10/16</a:t>
            </a:fld>
            <a:endParaRPr lang="es-C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029F25-089B-4628-A69A-E4EB9C168A2D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33612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705544-3AEC-46E5-95C4-6FAD7F32BF44}" type="slidenum">
              <a:rPr lang="es-CO" smtClean="0"/>
              <a:pPr/>
              <a:t>3</a:t>
            </a:fld>
            <a:endParaRPr lang="es-CO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119" y="4344220"/>
            <a:ext cx="5485765" cy="4113461"/>
          </a:xfrm>
          <a:noFill/>
          <a:ln/>
        </p:spPr>
        <p:txBody>
          <a:bodyPr/>
          <a:lstStyle/>
          <a:p>
            <a:pPr eaLnBrk="1" hangingPunct="1"/>
            <a:endParaRPr lang="es-ES_tradnl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4A0A3-D508-4645-8782-A2283786473B}" type="slidenum">
              <a:rPr lang="es-CO" smtClean="0"/>
              <a:pPr/>
              <a:t>15</a:t>
            </a:fld>
            <a:endParaRPr lang="es-CO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4A0A3-D508-4645-8782-A2283786473B}" type="slidenum">
              <a:rPr lang="es-CO" smtClean="0"/>
              <a:pPr/>
              <a:t>16</a:t>
            </a:fld>
            <a:endParaRPr lang="es-CO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4A0A3-D508-4645-8782-A2283786473B}" type="slidenum">
              <a:rPr lang="es-CO" smtClean="0"/>
              <a:pPr/>
              <a:t>17</a:t>
            </a:fld>
            <a:endParaRPr lang="es-CO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4A0A3-D508-4645-8782-A2283786473B}" type="slidenum">
              <a:rPr lang="es-CO" smtClean="0"/>
              <a:pPr/>
              <a:t>18</a:t>
            </a:fld>
            <a:endParaRPr lang="es-CO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4A0A3-D508-4645-8782-A2283786473B}" type="slidenum">
              <a:rPr lang="es-CO" smtClean="0"/>
              <a:pPr/>
              <a:t>19</a:t>
            </a:fld>
            <a:endParaRPr lang="es-CO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4A0A3-D508-4645-8782-A2283786473B}" type="slidenum">
              <a:rPr lang="es-CO" smtClean="0"/>
              <a:pPr/>
              <a:t>21</a:t>
            </a:fld>
            <a:endParaRPr lang="es-CO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4A0A3-D508-4645-8782-A2283786473B}" type="slidenum">
              <a:rPr lang="es-CO" smtClean="0"/>
              <a:pPr/>
              <a:t>22</a:t>
            </a:fld>
            <a:endParaRPr lang="es-CO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4A0A3-D508-4645-8782-A2283786473B}" type="slidenum">
              <a:rPr lang="es-CO" smtClean="0"/>
              <a:pPr/>
              <a:t>23</a:t>
            </a:fld>
            <a:endParaRPr lang="es-CO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4A0A3-D508-4645-8782-A2283786473B}" type="slidenum">
              <a:rPr lang="es-CO" smtClean="0"/>
              <a:pPr/>
              <a:t>24</a:t>
            </a:fld>
            <a:endParaRPr lang="es-CO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4A0A3-D508-4645-8782-A2283786473B}" type="slidenum">
              <a:rPr lang="es-CO" smtClean="0"/>
              <a:pPr/>
              <a:t>25</a:t>
            </a:fld>
            <a:endParaRPr lang="es-CO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4A0A3-D508-4645-8782-A2283786473B}" type="slidenum">
              <a:rPr lang="es-CO" smtClean="0"/>
              <a:pPr/>
              <a:t>5</a:t>
            </a:fld>
            <a:endParaRPr lang="es-CO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4A0A3-D508-4645-8782-A2283786473B}" type="slidenum">
              <a:rPr lang="es-CO" smtClean="0"/>
              <a:pPr/>
              <a:t>26</a:t>
            </a:fld>
            <a:endParaRPr lang="es-CO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4A0A3-D508-4645-8782-A2283786473B}" type="slidenum">
              <a:rPr lang="es-CO" smtClean="0"/>
              <a:pPr/>
              <a:t>27</a:t>
            </a:fld>
            <a:endParaRPr lang="es-CO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4A0A3-D508-4645-8782-A2283786473B}" type="slidenum">
              <a:rPr lang="es-CO" smtClean="0"/>
              <a:pPr/>
              <a:t>28</a:t>
            </a:fld>
            <a:endParaRPr lang="es-CO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4A0A3-D508-4645-8782-A2283786473B}" type="slidenum">
              <a:rPr lang="es-CO" smtClean="0"/>
              <a:pPr/>
              <a:t>29</a:t>
            </a:fld>
            <a:endParaRPr lang="es-CO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4A0A3-D508-4645-8782-A2283786473B}" type="slidenum">
              <a:rPr lang="es-CO" smtClean="0"/>
              <a:pPr/>
              <a:t>31</a:t>
            </a:fld>
            <a:endParaRPr lang="es-CO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4A0A3-D508-4645-8782-A2283786473B}" type="slidenum">
              <a:rPr lang="es-CO" smtClean="0"/>
              <a:pPr/>
              <a:t>32</a:t>
            </a:fld>
            <a:endParaRPr lang="es-CO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fld id="{24C7E53B-AD1B-46F4-923C-E26ECFFD23C8}" type="slidenum">
              <a:rPr lang="es-ES" altLang="es-CO" sz="1200">
                <a:latin typeface="Times New Roman" pitchFamily="18" charset="0"/>
              </a:rPr>
              <a:pPr eaLnBrk="1" hangingPunct="1"/>
              <a:t>36</a:t>
            </a:fld>
            <a:endParaRPr lang="es-ES" altLang="es-CO" sz="1200">
              <a:latin typeface="Times New Roman" pitchFamily="18" charset="0"/>
            </a:endParaRPr>
          </a:p>
        </p:txBody>
      </p:sp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4A0A3-D508-4645-8782-A2283786473B}" type="slidenum">
              <a:rPr lang="es-CO" smtClean="0"/>
              <a:pPr/>
              <a:t>6</a:t>
            </a:fld>
            <a:endParaRPr lang="es-CO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4350">
              <a:defRPr/>
            </a:pPr>
            <a:endParaRPr lang="es-CO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4A0A3-D508-4645-8782-A2283786473B}" type="slidenum">
              <a:rPr lang="es-CO" smtClean="0"/>
              <a:pPr/>
              <a:t>7</a:t>
            </a:fld>
            <a:endParaRPr lang="es-CO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5ED643-D8B0-5940-A956-50D96CECB17F}" type="slidenum">
              <a:rPr lang="es-ES"/>
              <a:pPr/>
              <a:t>8</a:t>
            </a:fld>
            <a:endParaRPr lang="es-ES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marL="293672" indent="-293672" defTabSz="190490"/>
            <a:endParaRPr lang="es-ES_tradnl" b="1" dirty="0">
              <a:latin typeface="Tahoma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4A0A3-D508-4645-8782-A2283786473B}" type="slidenum">
              <a:rPr lang="es-CO" smtClean="0"/>
              <a:pPr/>
              <a:t>9</a:t>
            </a:fld>
            <a:endParaRPr lang="es-CO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4A0A3-D508-4645-8782-A2283786473B}" type="slidenum">
              <a:rPr lang="es-CO" smtClean="0"/>
              <a:pPr/>
              <a:t>11</a:t>
            </a:fld>
            <a:endParaRPr lang="es-CO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4A0A3-D508-4645-8782-A2283786473B}" type="slidenum">
              <a:rPr lang="es-CO" smtClean="0"/>
              <a:pPr/>
              <a:t>13</a:t>
            </a:fld>
            <a:endParaRPr lang="es-CO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4A0A3-D508-4645-8782-A2283786473B}" type="slidenum">
              <a:rPr lang="es-CO" smtClean="0"/>
              <a:pPr/>
              <a:t>14</a:t>
            </a:fld>
            <a:endParaRPr lang="es-CO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C5863-4C56-4AC1-86E9-29DCE4D096BE}" type="datetimeFigureOut">
              <a:rPr lang="es-ES" smtClean="0"/>
              <a:t>23/10/16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746BE-35E7-4479-B5C0-C22411DA4C1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0084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C5863-4C56-4AC1-86E9-29DCE4D096BE}" type="datetimeFigureOut">
              <a:rPr lang="es-ES" smtClean="0"/>
              <a:t>23/10/16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746BE-35E7-4479-B5C0-C22411DA4C1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2186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C5863-4C56-4AC1-86E9-29DCE4D096BE}" type="datetimeFigureOut">
              <a:rPr lang="es-ES" smtClean="0"/>
              <a:t>23/10/16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746BE-35E7-4479-B5C0-C22411DA4C1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78907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ítulo, imágenes prediseñada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imágenes prediseñadas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s-ES" noProof="0" smtClean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Diana Margarita Salej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B156BAA9-F402-4A90-93B9-F535C3C50317}" type="slidenum">
              <a:rPr lang="es-ES" altLang="es-CO"/>
              <a:pPr/>
              <a:t>‹Nr.›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609940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C5863-4C56-4AC1-86E9-29DCE4D096BE}" type="datetimeFigureOut">
              <a:rPr lang="es-ES" smtClean="0"/>
              <a:t>23/10/16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746BE-35E7-4479-B5C0-C22411DA4C1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6709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C5863-4C56-4AC1-86E9-29DCE4D096BE}" type="datetimeFigureOut">
              <a:rPr lang="es-ES" smtClean="0"/>
              <a:t>23/10/16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746BE-35E7-4479-B5C0-C22411DA4C1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00169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C5863-4C56-4AC1-86E9-29DCE4D096BE}" type="datetimeFigureOut">
              <a:rPr lang="es-ES" smtClean="0"/>
              <a:t>23/10/16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746BE-35E7-4479-B5C0-C22411DA4C1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6253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C5863-4C56-4AC1-86E9-29DCE4D096BE}" type="datetimeFigureOut">
              <a:rPr lang="es-ES" smtClean="0"/>
              <a:t>23/10/16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746BE-35E7-4479-B5C0-C22411DA4C1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9179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>
              <a:defRPr b="1" cap="none" spc="5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C5863-4C56-4AC1-86E9-29DCE4D096BE}" type="datetimeFigureOut">
              <a:rPr lang="es-ES" smtClean="0"/>
              <a:t>23/10/16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746BE-35E7-4479-B5C0-C22411DA4C1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0205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C5863-4C56-4AC1-86E9-29DCE4D096BE}" type="datetimeFigureOut">
              <a:rPr lang="es-ES" smtClean="0"/>
              <a:t>23/10/16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746BE-35E7-4479-B5C0-C22411DA4C1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368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C5863-4C56-4AC1-86E9-29DCE4D096BE}" type="datetimeFigureOut">
              <a:rPr lang="es-ES" smtClean="0"/>
              <a:t>23/10/16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746BE-35E7-4479-B5C0-C22411DA4C1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0204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C5863-4C56-4AC1-86E9-29DCE4D096BE}" type="datetimeFigureOut">
              <a:rPr lang="es-ES" smtClean="0"/>
              <a:t>23/10/16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746BE-35E7-4479-B5C0-C22411DA4C1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4774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g"/><Relationship Id="rId1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/>
          </p:cNvPicPr>
          <p:nvPr userDrawn="1"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019349"/>
            <a:ext cx="1152128" cy="866035"/>
          </a:xfrm>
          <a:prstGeom prst="rect">
            <a:avLst/>
          </a:prstGeom>
        </p:spPr>
      </p:pic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C5863-4C56-4AC1-86E9-29DCE4D096BE}" type="datetimeFigureOut">
              <a:rPr lang="es-ES" smtClean="0"/>
              <a:t>23/10/16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2746BE-35E7-4479-B5C0-C22411DA4C1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7414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 cap="none" spc="50">
          <a:ln w="11430"/>
          <a:gradFill>
            <a:gsLst>
              <a:gs pos="25000">
                <a:schemeClr val="accent2">
                  <a:satMod val="155000"/>
                </a:schemeClr>
              </a:gs>
              <a:gs pos="100000">
                <a:schemeClr val="accent2">
                  <a:shade val="45000"/>
                  <a:satMod val="165000"/>
                </a:schemeClr>
              </a:gs>
            </a:gsLst>
            <a:lin ang="5400000"/>
          </a:gradFill>
          <a:effectLst>
            <a:outerShdw blurRad="76200" dist="50800" dir="5400000" algn="tl" rotWithShape="0">
              <a:srgbClr val="000000">
                <a:alpha val="65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4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microsoft.com/office/2007/relationships/hdphoto" Target="../media/hdphoto4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microsoft.com/office/2007/relationships/hdphoto" Target="../media/hdphoto5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microsoft.com/office/2007/relationships/hdphoto" Target="../media/hdphoto6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microsoft.com/office/2007/relationships/diagramDrawing" Target="../diagrams/drawing3.xm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4" Type="http://schemas.openxmlformats.org/officeDocument/2006/relationships/diagramLayout" Target="../diagrams/layout4.xml"/><Relationship Id="rId5" Type="http://schemas.openxmlformats.org/officeDocument/2006/relationships/diagramQuickStyle" Target="../diagrams/quickStyle4.xml"/><Relationship Id="rId6" Type="http://schemas.openxmlformats.org/officeDocument/2006/relationships/diagramColors" Target="../diagrams/colors4.xml"/><Relationship Id="rId7" Type="http://schemas.microsoft.com/office/2007/relationships/diagramDrawing" Target="../diagrams/drawing4.xml"/><Relationship Id="rId8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6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diagramData" Target="../diagrams/data5.xml"/><Relationship Id="rId5" Type="http://schemas.openxmlformats.org/officeDocument/2006/relationships/diagramLayout" Target="../diagrams/layout5.xml"/><Relationship Id="rId6" Type="http://schemas.openxmlformats.org/officeDocument/2006/relationships/diagramQuickStyle" Target="../diagrams/quickStyle5.xml"/><Relationship Id="rId7" Type="http://schemas.openxmlformats.org/officeDocument/2006/relationships/diagramColors" Target="../diagrams/colors5.xml"/><Relationship Id="rId8" Type="http://schemas.microsoft.com/office/2007/relationships/diagramDrawing" Target="../diagrams/drawing5.xm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diagramData" Target="../diagrams/data6.xml"/><Relationship Id="rId5" Type="http://schemas.openxmlformats.org/officeDocument/2006/relationships/diagramLayout" Target="../diagrams/layout6.xml"/><Relationship Id="rId6" Type="http://schemas.openxmlformats.org/officeDocument/2006/relationships/diagramQuickStyle" Target="../diagrams/quickStyle6.xml"/><Relationship Id="rId7" Type="http://schemas.openxmlformats.org/officeDocument/2006/relationships/diagramColors" Target="../diagrams/colors6.xml"/><Relationship Id="rId8" Type="http://schemas.microsoft.com/office/2007/relationships/diagramDrawing" Target="../diagrams/drawing6.xm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diagramData" Target="../diagrams/data7.xml"/><Relationship Id="rId5" Type="http://schemas.openxmlformats.org/officeDocument/2006/relationships/diagramLayout" Target="../diagrams/layout7.xml"/><Relationship Id="rId6" Type="http://schemas.openxmlformats.org/officeDocument/2006/relationships/diagramQuickStyle" Target="../diagrams/quickStyle7.xml"/><Relationship Id="rId7" Type="http://schemas.openxmlformats.org/officeDocument/2006/relationships/diagramColors" Target="../diagrams/colors7.xml"/><Relationship Id="rId8" Type="http://schemas.microsoft.com/office/2007/relationships/diagramDrawing" Target="../diagrams/drawing7.xm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diagramData" Target="../diagrams/data8.xml"/><Relationship Id="rId5" Type="http://schemas.openxmlformats.org/officeDocument/2006/relationships/diagramLayout" Target="../diagrams/layout8.xml"/><Relationship Id="rId6" Type="http://schemas.openxmlformats.org/officeDocument/2006/relationships/diagramQuickStyle" Target="../diagrams/quickStyle8.xml"/><Relationship Id="rId7" Type="http://schemas.openxmlformats.org/officeDocument/2006/relationships/diagramColors" Target="../diagrams/colors8.xml"/><Relationship Id="rId8" Type="http://schemas.microsoft.com/office/2007/relationships/diagramDrawing" Target="../diagrams/drawing8.xm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4" Type="http://schemas.openxmlformats.org/officeDocument/2006/relationships/diagramLayout" Target="../diagrams/layout9.xml"/><Relationship Id="rId5" Type="http://schemas.openxmlformats.org/officeDocument/2006/relationships/diagramQuickStyle" Target="../diagrams/quickStyle9.xml"/><Relationship Id="rId6" Type="http://schemas.openxmlformats.org/officeDocument/2006/relationships/diagramColors" Target="../diagrams/colors9.xml"/><Relationship Id="rId7" Type="http://schemas.microsoft.com/office/2007/relationships/diagramDrawing" Target="../diagrams/drawing9.xml"/><Relationship Id="rId8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4" Type="http://schemas.openxmlformats.org/officeDocument/2006/relationships/diagramQuickStyle" Target="../diagrams/quickStyle10.xml"/><Relationship Id="rId5" Type="http://schemas.openxmlformats.org/officeDocument/2006/relationships/diagramColors" Target="../diagrams/colors10.xml"/><Relationship Id="rId6" Type="http://schemas.microsoft.com/office/2007/relationships/diagramDrawing" Target="../diagrams/drawing10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4" Type="http://schemas.openxmlformats.org/officeDocument/2006/relationships/diagramQuickStyle" Target="../diagrams/quickStyle11.xml"/><Relationship Id="rId5" Type="http://schemas.openxmlformats.org/officeDocument/2006/relationships/diagramColors" Target="../diagrams/colors11.xml"/><Relationship Id="rId6" Type="http://schemas.microsoft.com/office/2007/relationships/diagramDrawing" Target="../diagrams/drawing1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Relationship Id="rId3" Type="http://schemas.microsoft.com/office/2007/relationships/hdphoto" Target="../media/hdphoto7.wdp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4" Type="http://schemas.openxmlformats.org/officeDocument/2006/relationships/diagramQuickStyle" Target="../diagrams/quickStyle12.xml"/><Relationship Id="rId5" Type="http://schemas.openxmlformats.org/officeDocument/2006/relationships/diagramColors" Target="../diagrams/colors12.xml"/><Relationship Id="rId6" Type="http://schemas.microsoft.com/office/2007/relationships/diagramDrawing" Target="../diagrams/drawing1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microsoft.com/office/2007/relationships/hdphoto" Target="../media/hdphoto3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1518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9144000" cy="507945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4119215"/>
            <a:ext cx="9144000" cy="1470025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CO" sz="5400" b="1" spc="50" dirty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PROGRAMA DE LIDERAZGO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79512" y="5157192"/>
            <a:ext cx="8784976" cy="1752600"/>
          </a:xfrm>
        </p:spPr>
        <p:txBody>
          <a:bodyPr>
            <a:normAutofit/>
          </a:bodyPr>
          <a:lstStyle/>
          <a:p>
            <a:r>
              <a:rPr lang="es-CO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SOMOS LÍDERES TRANSFORMACIONALES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019349"/>
            <a:ext cx="1152128" cy="86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779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476250" y="654596"/>
            <a:ext cx="81343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800" dirty="0" smtClean="0">
                <a:solidFill>
                  <a:schemeClr val="tx2"/>
                </a:solidFill>
              </a:rPr>
              <a:t>¿Cómo definimos entonces negociación en Uniandinos ? </a:t>
            </a:r>
            <a:endParaRPr lang="es-CO" sz="4800" dirty="0">
              <a:solidFill>
                <a:schemeClr val="tx2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1" y="2686050"/>
            <a:ext cx="4095750" cy="3590120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3822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>
                <a:solidFill>
                  <a:schemeClr val="accent6"/>
                </a:solidFill>
              </a:rPr>
              <a:t>¿Q</a:t>
            </a:r>
            <a:r>
              <a:rPr lang="es-CO" dirty="0"/>
              <a:t>ué busca toda negociación</a:t>
            </a:r>
            <a:r>
              <a:rPr lang="es-CO" dirty="0" smtClean="0"/>
              <a:t>?</a:t>
            </a:r>
            <a:endParaRPr lang="es-CO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66900"/>
            <a:ext cx="8496300" cy="4279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2924251" y="2535527"/>
            <a:ext cx="289083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CO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</a:rPr>
              <a:t>IDENTIFICAR</a:t>
            </a:r>
            <a:endParaRPr lang="es-ES" sz="2800" b="1" dirty="0">
              <a:solidFill>
                <a:srgbClr val="FF33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314325" y="1428393"/>
            <a:ext cx="15730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dirty="0"/>
              <a:t>¿Cuál de estos </a:t>
            </a:r>
          </a:p>
          <a:p>
            <a:pPr algn="ctr"/>
            <a:r>
              <a:rPr lang="es-CO" dirty="0"/>
              <a:t>objetivos le </a:t>
            </a:r>
          </a:p>
          <a:p>
            <a:pPr algn="ctr"/>
            <a:r>
              <a:rPr lang="es-CO" dirty="0"/>
              <a:t>pertenecen a </a:t>
            </a:r>
          </a:p>
          <a:p>
            <a:pPr algn="ctr"/>
            <a:r>
              <a:rPr lang="es-CO" dirty="0"/>
              <a:t>usted?</a:t>
            </a:r>
          </a:p>
        </p:txBody>
      </p:sp>
      <p:sp>
        <p:nvSpPr>
          <p:cNvPr id="5" name="4 Rectángulo"/>
          <p:cNvSpPr/>
          <p:nvPr/>
        </p:nvSpPr>
        <p:spPr>
          <a:xfrm>
            <a:off x="5600698" y="1411041"/>
            <a:ext cx="15430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dirty="0"/>
              <a:t>¿Cuál de estos objetivos le pertenecen a </a:t>
            </a:r>
          </a:p>
          <a:p>
            <a:pPr algn="ctr"/>
            <a:r>
              <a:rPr lang="es-CO" dirty="0"/>
              <a:t>la otra parte?</a:t>
            </a:r>
          </a:p>
        </p:txBody>
      </p:sp>
      <p:sp>
        <p:nvSpPr>
          <p:cNvPr id="6" name="5 Rectángulo"/>
          <p:cNvSpPr/>
          <p:nvPr/>
        </p:nvSpPr>
        <p:spPr>
          <a:xfrm>
            <a:off x="2477965" y="3668554"/>
            <a:ext cx="378340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sz="2000" b="1" dirty="0">
                <a:solidFill>
                  <a:srgbClr val="3399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</a:rPr>
              <a:t>Satisfacer una necesidad</a:t>
            </a:r>
          </a:p>
          <a:p>
            <a:pPr algn="ctr"/>
            <a:r>
              <a:rPr lang="es-MX" sz="2000" b="1" dirty="0">
                <a:solidFill>
                  <a:srgbClr val="3399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</a:rPr>
              <a:t>Resolver un problema</a:t>
            </a:r>
            <a:endParaRPr lang="es-ES" sz="2000" b="1" dirty="0">
              <a:solidFill>
                <a:srgbClr val="33996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</a:endParaRPr>
          </a:p>
          <a:p>
            <a:pPr algn="ctr"/>
            <a:r>
              <a:rPr lang="es-MX" sz="2000" b="1" dirty="0">
                <a:solidFill>
                  <a:srgbClr val="3399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</a:rPr>
              <a:t>Añadir </a:t>
            </a:r>
            <a:r>
              <a:rPr lang="es-MX" sz="2000" b="1" dirty="0" smtClean="0">
                <a:solidFill>
                  <a:srgbClr val="3399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</a:rPr>
              <a:t>valor</a:t>
            </a:r>
            <a:endParaRPr lang="es-CO" sz="2000" dirty="0"/>
          </a:p>
        </p:txBody>
      </p:sp>
      <p:sp>
        <p:nvSpPr>
          <p:cNvPr id="20" name="Rectangle 15"/>
          <p:cNvSpPr>
            <a:spLocks noChangeArrowheads="1"/>
          </p:cNvSpPr>
          <p:nvPr/>
        </p:nvSpPr>
        <p:spPr bwMode="auto">
          <a:xfrm>
            <a:off x="2755599" y="5545882"/>
            <a:ext cx="32281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</a:rPr>
              <a:t>NEGOCIACIÓN</a:t>
            </a:r>
            <a:endParaRPr lang="es-ES" sz="2800" b="1" dirty="0">
              <a:solidFill>
                <a:srgbClr val="FF33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247650" y="5162649"/>
            <a:ext cx="18723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000" b="1" dirty="0"/>
              <a:t>COINCIDENCIAS</a:t>
            </a:r>
          </a:p>
        </p:txBody>
      </p:sp>
      <p:sp>
        <p:nvSpPr>
          <p:cNvPr id="8" name="7 Rectángulo"/>
          <p:cNvSpPr/>
          <p:nvPr/>
        </p:nvSpPr>
        <p:spPr>
          <a:xfrm>
            <a:off x="6534150" y="5024149"/>
            <a:ext cx="2286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000" b="1" dirty="0" smtClean="0"/>
              <a:t>OPCIONES  ALTERNATIVAS</a:t>
            </a:r>
            <a:endParaRPr lang="es-CO" sz="2000" b="1" dirty="0"/>
          </a:p>
        </p:txBody>
      </p:sp>
    </p:spTree>
    <p:extLst>
      <p:ext uri="{BB962C8B-B14F-4D97-AF65-F5344CB8AC3E}">
        <p14:creationId xmlns:p14="http://schemas.microsoft.com/office/powerpoint/2010/main" val="2891473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584682"/>
            <a:ext cx="8229600" cy="1143000"/>
          </a:xfrm>
        </p:spPr>
        <p:txBody>
          <a:bodyPr>
            <a:noAutofit/>
          </a:bodyPr>
          <a:lstStyle/>
          <a:p>
            <a:r>
              <a:rPr lang="es-ES" sz="5400" dirty="0" smtClean="0">
                <a:solidFill>
                  <a:schemeClr val="accent6">
                    <a:lumMod val="75000"/>
                  </a:schemeClr>
                </a:solidFill>
              </a:rPr>
              <a:t>E</a:t>
            </a:r>
            <a:r>
              <a:rPr lang="es-ES" sz="5400" dirty="0" smtClean="0"/>
              <a:t>L JUEGO LA BOLSA DE VALORES</a:t>
            </a:r>
            <a:endParaRPr lang="es-ES" sz="5400" dirty="0"/>
          </a:p>
        </p:txBody>
      </p:sp>
      <p:sp>
        <p:nvSpPr>
          <p:cNvPr id="3" name="CuadroTexto 2"/>
          <p:cNvSpPr txBox="1"/>
          <p:nvPr/>
        </p:nvSpPr>
        <p:spPr>
          <a:xfrm>
            <a:off x="7892143" y="1124857"/>
            <a:ext cx="18466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71868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4343400" y="1448594"/>
            <a:ext cx="4648200" cy="4533106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b="1" dirty="0"/>
              <a:t>“En la vida no obtenemos lo que merecemos sino lo que somos capaces de Negociar”.</a:t>
            </a:r>
          </a:p>
          <a:p>
            <a:pPr algn="ctr"/>
            <a:endParaRPr lang="es-CO" sz="1400" b="1" dirty="0"/>
          </a:p>
          <a:p>
            <a:pPr algn="ctr"/>
            <a:r>
              <a:rPr lang="es-CO" sz="2400" b="1" dirty="0"/>
              <a:t>“Nos guste o no, el mundo es como una gran mesa de intercambio, donde nos guste o no, tenemos que negociar”.</a:t>
            </a:r>
          </a:p>
          <a:p>
            <a:pPr algn="ctr"/>
            <a:endParaRPr lang="es-CO" sz="1400" b="1" dirty="0"/>
          </a:p>
          <a:p>
            <a:pPr algn="r"/>
            <a:r>
              <a:rPr lang="es-CO" sz="2400" b="1" dirty="0" err="1"/>
              <a:t>Herb</a:t>
            </a:r>
            <a:r>
              <a:rPr lang="es-CO" sz="2400" b="1" dirty="0"/>
              <a:t> Cohen</a:t>
            </a: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>
                <a:solidFill>
                  <a:schemeClr val="accent6"/>
                </a:solidFill>
              </a:rPr>
              <a:t>P</a:t>
            </a:r>
            <a:r>
              <a:rPr lang="es-CO" dirty="0"/>
              <a:t>rincipio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448594"/>
            <a:ext cx="4124325" cy="4533106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568488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http://www.microtecsoftware.net/Portals/0/Imagenes/beneficio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772816"/>
            <a:ext cx="2400266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3 Multidocumento"/>
          <p:cNvSpPr/>
          <p:nvPr/>
        </p:nvSpPr>
        <p:spPr>
          <a:xfrm>
            <a:off x="2987824" y="1340768"/>
            <a:ext cx="5472608" cy="3816424"/>
          </a:xfrm>
          <a:prstGeom prst="flowChartMultidocumen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ctr"/>
          <a:lstStyle/>
          <a:p>
            <a:pPr algn="ctr"/>
            <a:r>
              <a:rPr lang="es-ES" sz="2400" b="1" dirty="0" smtClean="0">
                <a:solidFill>
                  <a:schemeClr val="tx1"/>
                </a:solidFill>
              </a:rPr>
              <a:t>A diferencia de las ventas, el enfoque no se centra en lograr el intercambio, sino en el logro de beneficios compartidos generalmente en el mediano y largo plazo.</a:t>
            </a:r>
            <a:endParaRPr lang="es-ES" sz="2400" b="1" dirty="0">
              <a:solidFill>
                <a:schemeClr val="tx1"/>
              </a:solidFill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1619672" y="5352256"/>
            <a:ext cx="5472608" cy="720080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ctr"/>
          <a:lstStyle/>
          <a:p>
            <a:pPr algn="ctr"/>
            <a:r>
              <a:rPr lang="es-ES" sz="2000" b="1" u="sng" dirty="0" smtClean="0"/>
              <a:t>Importante</a:t>
            </a:r>
            <a:r>
              <a:rPr lang="es-ES" sz="2000" b="1" dirty="0" smtClean="0"/>
              <a:t>: Una negociación no es un evento, es ante todo un proceso.</a:t>
            </a:r>
            <a:endParaRPr lang="es-ES" sz="2000" b="1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>
                <a:solidFill>
                  <a:schemeClr val="accent6"/>
                </a:solidFill>
              </a:rPr>
              <a:t>R</a:t>
            </a:r>
            <a:r>
              <a:rPr lang="es-CO" dirty="0"/>
              <a:t>eflexión</a:t>
            </a:r>
          </a:p>
        </p:txBody>
      </p:sp>
    </p:spTree>
    <p:extLst>
      <p:ext uri="{BB962C8B-B14F-4D97-AF65-F5344CB8AC3E}">
        <p14:creationId xmlns:p14="http://schemas.microsoft.com/office/powerpoint/2010/main" val="88592336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2923359982"/>
              </p:ext>
            </p:extLst>
          </p:nvPr>
        </p:nvGraphicFramePr>
        <p:xfrm>
          <a:off x="251520" y="1238250"/>
          <a:ext cx="8606730" cy="49163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7768"/>
            <a:ext cx="8229600" cy="1143000"/>
          </a:xfrm>
        </p:spPr>
        <p:txBody>
          <a:bodyPr/>
          <a:lstStyle/>
          <a:p>
            <a:r>
              <a:rPr lang="es-CO" dirty="0">
                <a:solidFill>
                  <a:schemeClr val="accent6"/>
                </a:solidFill>
              </a:rPr>
              <a:t>V</a:t>
            </a:r>
            <a:r>
              <a:rPr lang="es-CO" dirty="0"/>
              <a:t>enta vs Negociación</a:t>
            </a:r>
          </a:p>
        </p:txBody>
      </p:sp>
    </p:spTree>
    <p:extLst>
      <p:ext uri="{BB962C8B-B14F-4D97-AF65-F5344CB8AC3E}">
        <p14:creationId xmlns:p14="http://schemas.microsoft.com/office/powerpoint/2010/main" val="318958741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Llamada de nube"/>
          <p:cNvSpPr/>
          <p:nvPr/>
        </p:nvSpPr>
        <p:spPr>
          <a:xfrm>
            <a:off x="1981200" y="209550"/>
            <a:ext cx="5391150" cy="2688834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401436"/>
            <a:ext cx="6986950" cy="4858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675182" y="524272"/>
            <a:ext cx="774491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62000">
              <a:lnSpc>
                <a:spcPct val="90000"/>
              </a:lnSpc>
              <a:spcBef>
                <a:spcPct val="50000"/>
              </a:spcBef>
            </a:pPr>
            <a:r>
              <a:rPr lang="es-ES_tradnl" sz="6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¿TODO ES NEGOCIABLE?</a:t>
            </a:r>
            <a:endParaRPr lang="es-ES_tradnl" sz="60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41053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35 Diagrama"/>
          <p:cNvGraphicFramePr/>
          <p:nvPr>
            <p:extLst>
              <p:ext uri="{D42A27DB-BD31-4B8C-83A1-F6EECF244321}">
                <p14:modId xmlns:p14="http://schemas.microsoft.com/office/powerpoint/2010/main" val="2893129260"/>
              </p:ext>
            </p:extLst>
          </p:nvPr>
        </p:nvGraphicFramePr>
        <p:xfrm>
          <a:off x="395536" y="1352550"/>
          <a:ext cx="8291264" cy="48127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O" dirty="0">
                <a:solidFill>
                  <a:schemeClr val="accent6"/>
                </a:solidFill>
              </a:rPr>
              <a:t>L</a:t>
            </a:r>
            <a:r>
              <a:rPr lang="es-CO" dirty="0"/>
              <a:t>a  negociación y sus </a:t>
            </a:r>
            <a:r>
              <a:rPr lang="es-CO" dirty="0" smtClean="0"/>
              <a:t>componentes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798377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183033124"/>
              </p:ext>
            </p:extLst>
          </p:nvPr>
        </p:nvGraphicFramePr>
        <p:xfrm>
          <a:off x="876300" y="1295400"/>
          <a:ext cx="7315200" cy="49831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6 Imagen" descr="http://www.secretodeexito.com/wp-content/uploads/2013/10/Los-pasos-para-la.negociaci%C3%B3n.pn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2019300"/>
            <a:ext cx="2878453" cy="31623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O" dirty="0">
                <a:solidFill>
                  <a:schemeClr val="accent6"/>
                </a:solidFill>
              </a:rPr>
              <a:t>O</a:t>
            </a:r>
            <a:r>
              <a:rPr lang="es-CO" dirty="0"/>
              <a:t>bjetivos de una negociación </a:t>
            </a:r>
            <a:r>
              <a:rPr lang="es-CO" dirty="0" smtClean="0"/>
              <a:t>exitosa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7637166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50" y="329665"/>
            <a:ext cx="4286250" cy="4423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 redondeado"/>
          <p:cNvSpPr/>
          <p:nvPr/>
        </p:nvSpPr>
        <p:spPr>
          <a:xfrm>
            <a:off x="1447800" y="4381500"/>
            <a:ext cx="6408762" cy="183832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000" b="1" dirty="0" smtClean="0">
                <a:solidFill>
                  <a:srgbClr val="000000"/>
                </a:solidFill>
              </a:rPr>
              <a:t>¿Qué habilidades necesitamos para negociar?</a:t>
            </a:r>
          </a:p>
        </p:txBody>
      </p:sp>
    </p:spTree>
    <p:extLst>
      <p:ext uri="{BB962C8B-B14F-4D97-AF65-F5344CB8AC3E}">
        <p14:creationId xmlns:p14="http://schemas.microsoft.com/office/powerpoint/2010/main" val="1620629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66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5" y="7937"/>
            <a:ext cx="9135751" cy="6085360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204864"/>
            <a:ext cx="3528392" cy="1944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9" descr="Resultado de imagen para uniandin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4" name="AutoShape 11" descr="Resultado de imagen para uniandin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5" name="AutoShape 13" descr="Resultado de imagen para uniandino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6" name="AutoShape 15" descr="Resultado de imagen para uniandinos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gray">
          <a:xfrm>
            <a:off x="0" y="173881"/>
            <a:ext cx="9134506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101600" dist="63500" dir="5400000" algn="ctr" rotWithShape="0">
              <a:schemeClr val="tx1">
                <a:alpha val="74000"/>
              </a:schemeClr>
            </a:outerShdw>
          </a:effectLst>
        </p:spPr>
        <p:txBody>
          <a:bodyPr lIns="0" tIns="0" rIns="0" bIns="0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784225" eaLnBrk="0" fontAlgn="base" hangingPunct="0">
              <a:spcBef>
                <a:spcPct val="0"/>
              </a:spcBef>
              <a:spcAft>
                <a:spcPct val="30000"/>
              </a:spcAft>
            </a:pPr>
            <a:r>
              <a:rPr lang="es-ES_tradnl" sz="6600" b="1" spc="50" dirty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MS PGothic" pitchFamily="34" charset="-128"/>
              </a:rPr>
              <a:t>Bienvenidos equipo de líderes</a:t>
            </a:r>
          </a:p>
        </p:txBody>
      </p:sp>
      <p:sp>
        <p:nvSpPr>
          <p:cNvPr id="9" name="Subtitle 4"/>
          <p:cNvSpPr txBox="1">
            <a:spLocks/>
          </p:cNvSpPr>
          <p:nvPr/>
        </p:nvSpPr>
        <p:spPr>
          <a:xfrm>
            <a:off x="765175" y="4365104"/>
            <a:ext cx="7695257" cy="1320552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IX </a:t>
            </a:r>
            <a:r>
              <a:rPr lang="es-CO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negociación y toma de decisiones como elementos para optimizar la gestión directiva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019349"/>
            <a:ext cx="1152128" cy="86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165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46" y="1120070"/>
            <a:ext cx="8341454" cy="4994980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>
                <a:solidFill>
                  <a:schemeClr val="accent6"/>
                </a:solidFill>
              </a:rPr>
              <a:t>T</a:t>
            </a:r>
            <a:r>
              <a:rPr lang="es-CO" dirty="0"/>
              <a:t>est </a:t>
            </a:r>
          </a:p>
        </p:txBody>
      </p:sp>
    </p:spTree>
    <p:extLst>
      <p:ext uri="{BB962C8B-B14F-4D97-AF65-F5344CB8AC3E}">
        <p14:creationId xmlns:p14="http://schemas.microsoft.com/office/powerpoint/2010/main" val="1681796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Rectángulo"/>
          <p:cNvSpPr/>
          <p:nvPr/>
        </p:nvSpPr>
        <p:spPr>
          <a:xfrm>
            <a:off x="7092280" y="1340768"/>
            <a:ext cx="1512168" cy="15841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10 Rectángulo"/>
          <p:cNvSpPr/>
          <p:nvPr/>
        </p:nvSpPr>
        <p:spPr>
          <a:xfrm>
            <a:off x="4199706" y="3861048"/>
            <a:ext cx="4572000" cy="1584176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b="1" dirty="0"/>
              <a:t>Rasgos personales</a:t>
            </a:r>
          </a:p>
          <a:p>
            <a:pPr algn="ctr"/>
            <a:r>
              <a:rPr lang="es-CO" sz="2400" b="1" dirty="0"/>
              <a:t>Formas individuales de reaccionar ante los estímulos</a:t>
            </a:r>
            <a:endParaRPr lang="es-ES" sz="2400" b="1" dirty="0"/>
          </a:p>
        </p:txBody>
      </p:sp>
      <p:sp>
        <p:nvSpPr>
          <p:cNvPr id="10" name="9 Rectángulo"/>
          <p:cNvSpPr/>
          <p:nvPr/>
        </p:nvSpPr>
        <p:spPr>
          <a:xfrm>
            <a:off x="4163194" y="1340768"/>
            <a:ext cx="4572000" cy="1584176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b="1" dirty="0"/>
              <a:t>Pasar de la intención a la acción</a:t>
            </a:r>
          </a:p>
          <a:p>
            <a:pPr algn="ctr"/>
            <a:r>
              <a:rPr lang="es-CO" sz="2400" b="1" dirty="0"/>
              <a:t>Control total de la energía</a:t>
            </a:r>
          </a:p>
          <a:p>
            <a:pPr algn="ctr"/>
            <a:r>
              <a:rPr lang="es-CO" sz="2400" b="1" dirty="0"/>
              <a:t>Enfoque a resultados</a:t>
            </a:r>
          </a:p>
        </p:txBody>
      </p:sp>
      <p:sp>
        <p:nvSpPr>
          <p:cNvPr id="9" name="8 Flecha derecha"/>
          <p:cNvSpPr/>
          <p:nvPr/>
        </p:nvSpPr>
        <p:spPr>
          <a:xfrm>
            <a:off x="346770" y="3495427"/>
            <a:ext cx="3744416" cy="2254597"/>
          </a:xfrm>
          <a:prstGeom prst="rightArrow">
            <a:avLst>
              <a:gd name="adj1" fmla="val 72459"/>
              <a:gd name="adj2" fmla="val 50000"/>
            </a:avLst>
          </a:prstGeom>
          <a:solidFill>
            <a:schemeClr val="accent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" name="6 Flecha derecha"/>
          <p:cNvSpPr/>
          <p:nvPr/>
        </p:nvSpPr>
        <p:spPr>
          <a:xfrm>
            <a:off x="346770" y="1047750"/>
            <a:ext cx="3744416" cy="2254597"/>
          </a:xfrm>
          <a:prstGeom prst="rightArrow">
            <a:avLst>
              <a:gd name="adj1" fmla="val 72459"/>
              <a:gd name="adj2" fmla="val 50000"/>
            </a:avLst>
          </a:prstGeom>
          <a:solidFill>
            <a:schemeClr val="accent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3366" name="Text Box 6"/>
          <p:cNvSpPr txBox="1">
            <a:spLocks noChangeArrowheads="1"/>
          </p:cNvSpPr>
          <p:nvPr/>
        </p:nvSpPr>
        <p:spPr bwMode="auto">
          <a:xfrm>
            <a:off x="4067175" y="1499300"/>
            <a:ext cx="460928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endParaRPr lang="es-ES" sz="2400" dirty="0"/>
          </a:p>
        </p:txBody>
      </p:sp>
      <p:sp>
        <p:nvSpPr>
          <p:cNvPr id="143367" name="Text Box 7"/>
          <p:cNvSpPr txBox="1">
            <a:spLocks noChangeArrowheads="1"/>
          </p:cNvSpPr>
          <p:nvPr/>
        </p:nvSpPr>
        <p:spPr bwMode="auto">
          <a:xfrm>
            <a:off x="4235203" y="4041750"/>
            <a:ext cx="44644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endParaRPr lang="es-ES" sz="2400" dirty="0"/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395536" y="1701403"/>
            <a:ext cx="296908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CO" sz="3200" b="1" dirty="0">
                <a:solidFill>
                  <a:schemeClr val="bg1"/>
                </a:solidFill>
              </a:rPr>
              <a:t>DESTREZAS</a:t>
            </a:r>
          </a:p>
          <a:p>
            <a:r>
              <a:rPr lang="es-CO" sz="2400" b="1" dirty="0">
                <a:solidFill>
                  <a:schemeClr val="bg1"/>
                </a:solidFill>
              </a:rPr>
              <a:t>Hábitos adquiridos</a:t>
            </a:r>
            <a:endParaRPr lang="es-ES" sz="2400" b="1" dirty="0">
              <a:solidFill>
                <a:schemeClr val="bg1"/>
              </a:solidFill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346770" y="4384040"/>
            <a:ext cx="36166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CO" sz="2800" b="1" dirty="0">
                <a:solidFill>
                  <a:schemeClr val="bg1"/>
                </a:solidFill>
              </a:rPr>
              <a:t>CARACTERÍSTICAS</a:t>
            </a:r>
            <a:endParaRPr lang="es-E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8080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7"/>
          <a:stretch/>
        </p:blipFill>
        <p:spPr bwMode="auto">
          <a:xfrm>
            <a:off x="0" y="1287418"/>
            <a:ext cx="4400550" cy="4980032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2552757001"/>
              </p:ext>
            </p:extLst>
          </p:nvPr>
        </p:nvGraphicFramePr>
        <p:xfrm>
          <a:off x="3695700" y="1447800"/>
          <a:ext cx="5276850" cy="4667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14441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s-CO" dirty="0">
                <a:solidFill>
                  <a:schemeClr val="accent6"/>
                </a:solidFill>
              </a:rPr>
              <a:t>H</a:t>
            </a:r>
            <a:r>
              <a:rPr lang="es-CO" dirty="0"/>
              <a:t>abilidades </a:t>
            </a:r>
            <a:r>
              <a:rPr lang="es-CO" dirty="0" smtClean="0"/>
              <a:t>operativas</a:t>
            </a:r>
            <a:br>
              <a:rPr lang="es-CO" dirty="0" smtClean="0"/>
            </a:br>
            <a:r>
              <a:rPr lang="es-CO" dirty="0" smtClean="0"/>
              <a:t> </a:t>
            </a:r>
            <a:r>
              <a:rPr lang="es-CO" dirty="0"/>
              <a:t>de </a:t>
            </a:r>
            <a:r>
              <a:rPr lang="es-CO" dirty="0" smtClean="0"/>
              <a:t>un </a:t>
            </a:r>
            <a:r>
              <a:rPr lang="es-CO" dirty="0"/>
              <a:t>buen negociador</a:t>
            </a:r>
          </a:p>
        </p:txBody>
      </p:sp>
    </p:spTree>
    <p:extLst>
      <p:ext uri="{BB962C8B-B14F-4D97-AF65-F5344CB8AC3E}">
        <p14:creationId xmlns:p14="http://schemas.microsoft.com/office/powerpoint/2010/main" val="124013796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7"/>
          <a:stretch/>
        </p:blipFill>
        <p:spPr bwMode="auto">
          <a:xfrm>
            <a:off x="0" y="1287418"/>
            <a:ext cx="4400550" cy="4980032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2885822247"/>
              </p:ext>
            </p:extLst>
          </p:nvPr>
        </p:nvGraphicFramePr>
        <p:xfrm>
          <a:off x="3695700" y="1447800"/>
          <a:ext cx="5276850" cy="4667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14441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s-CO" dirty="0">
                <a:solidFill>
                  <a:schemeClr val="accent6"/>
                </a:solidFill>
              </a:rPr>
              <a:t>H</a:t>
            </a:r>
            <a:r>
              <a:rPr lang="es-CO" dirty="0"/>
              <a:t>abilidades </a:t>
            </a:r>
            <a:r>
              <a:rPr lang="es-CO" dirty="0" smtClean="0"/>
              <a:t>operativas</a:t>
            </a:r>
            <a:br>
              <a:rPr lang="es-CO" dirty="0" smtClean="0"/>
            </a:br>
            <a:r>
              <a:rPr lang="es-CO" dirty="0" smtClean="0"/>
              <a:t> </a:t>
            </a:r>
            <a:r>
              <a:rPr lang="es-CO" dirty="0"/>
              <a:t>de </a:t>
            </a:r>
            <a:r>
              <a:rPr lang="es-CO" dirty="0" smtClean="0"/>
              <a:t>un </a:t>
            </a:r>
            <a:r>
              <a:rPr lang="es-CO" dirty="0"/>
              <a:t>buen </a:t>
            </a:r>
            <a:r>
              <a:rPr lang="es-CO" dirty="0" smtClean="0"/>
              <a:t>negociador (Continuación)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19973061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7"/>
          <a:stretch/>
        </p:blipFill>
        <p:spPr bwMode="auto">
          <a:xfrm>
            <a:off x="4686300" y="1287418"/>
            <a:ext cx="4400550" cy="4980032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447625314"/>
              </p:ext>
            </p:extLst>
          </p:nvPr>
        </p:nvGraphicFramePr>
        <p:xfrm>
          <a:off x="228600" y="1447800"/>
          <a:ext cx="5124450" cy="4667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14441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s-CO" dirty="0">
                <a:solidFill>
                  <a:schemeClr val="accent6"/>
                </a:solidFill>
              </a:rPr>
              <a:t>H</a:t>
            </a:r>
            <a:r>
              <a:rPr lang="es-CO" dirty="0"/>
              <a:t>abilidades </a:t>
            </a:r>
            <a:r>
              <a:rPr lang="es-CO" dirty="0" smtClean="0"/>
              <a:t>Fundamentales</a:t>
            </a:r>
            <a:br>
              <a:rPr lang="es-CO" dirty="0" smtClean="0"/>
            </a:br>
            <a:r>
              <a:rPr lang="es-CO" dirty="0" smtClean="0"/>
              <a:t> </a:t>
            </a:r>
            <a:r>
              <a:rPr lang="es-CO" dirty="0"/>
              <a:t>de </a:t>
            </a:r>
            <a:r>
              <a:rPr lang="es-CO" dirty="0" smtClean="0"/>
              <a:t>un </a:t>
            </a:r>
            <a:r>
              <a:rPr lang="es-CO" dirty="0"/>
              <a:t>buen negociador</a:t>
            </a:r>
          </a:p>
        </p:txBody>
      </p:sp>
    </p:spTree>
    <p:extLst>
      <p:ext uri="{BB962C8B-B14F-4D97-AF65-F5344CB8AC3E}">
        <p14:creationId xmlns:p14="http://schemas.microsoft.com/office/powerpoint/2010/main" val="326911837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7"/>
          <a:stretch/>
        </p:blipFill>
        <p:spPr bwMode="auto">
          <a:xfrm>
            <a:off x="4743450" y="1287418"/>
            <a:ext cx="4400550" cy="4980032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1485188109"/>
              </p:ext>
            </p:extLst>
          </p:nvPr>
        </p:nvGraphicFramePr>
        <p:xfrm>
          <a:off x="76200" y="1443809"/>
          <a:ext cx="5124450" cy="4667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s-CO" dirty="0">
                <a:solidFill>
                  <a:schemeClr val="accent6"/>
                </a:solidFill>
              </a:rPr>
              <a:t>H</a:t>
            </a:r>
            <a:r>
              <a:rPr lang="es-CO" dirty="0"/>
              <a:t>abilidades </a:t>
            </a:r>
            <a:r>
              <a:rPr lang="es-CO" dirty="0" smtClean="0"/>
              <a:t>Fundamentales</a:t>
            </a:r>
            <a:br>
              <a:rPr lang="es-CO" dirty="0" smtClean="0"/>
            </a:br>
            <a:r>
              <a:rPr lang="es-CO" dirty="0" smtClean="0"/>
              <a:t> </a:t>
            </a:r>
            <a:r>
              <a:rPr lang="es-CO" dirty="0"/>
              <a:t>de </a:t>
            </a:r>
            <a:r>
              <a:rPr lang="es-CO" dirty="0" smtClean="0"/>
              <a:t>un </a:t>
            </a:r>
            <a:r>
              <a:rPr lang="es-CO" dirty="0"/>
              <a:t>buen </a:t>
            </a:r>
            <a:r>
              <a:rPr lang="es-CO" dirty="0" smtClean="0"/>
              <a:t>negociador (Continuación)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41682478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50" y="329665"/>
            <a:ext cx="4286250" cy="4423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 redondeado"/>
          <p:cNvSpPr/>
          <p:nvPr/>
        </p:nvSpPr>
        <p:spPr>
          <a:xfrm>
            <a:off x="1447800" y="4381500"/>
            <a:ext cx="6408762" cy="183832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000" b="1" dirty="0">
                <a:solidFill>
                  <a:srgbClr val="000000"/>
                </a:solidFill>
              </a:rPr>
              <a:t>Resultados de una negociación</a:t>
            </a:r>
          </a:p>
        </p:txBody>
      </p:sp>
    </p:spTree>
    <p:extLst>
      <p:ext uri="{BB962C8B-B14F-4D97-AF65-F5344CB8AC3E}">
        <p14:creationId xmlns:p14="http://schemas.microsoft.com/office/powerpoint/2010/main" val="481271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Rectángulo redondeado"/>
          <p:cNvSpPr/>
          <p:nvPr/>
        </p:nvSpPr>
        <p:spPr>
          <a:xfrm>
            <a:off x="366564" y="1554118"/>
            <a:ext cx="5186114" cy="4467170"/>
          </a:xfrm>
          <a:prstGeom prst="roundRect">
            <a:avLst/>
          </a:prstGeom>
          <a:ln>
            <a:prstDash val="dash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Monotype Sorts" pitchFamily="2" charset="2"/>
              <a:buNone/>
            </a:pPr>
            <a:r>
              <a:rPr lang="es-ES_tradnl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UNO GANA Y OTRO PIERDE</a:t>
            </a:r>
          </a:p>
          <a:p>
            <a:pPr algn="ctr">
              <a:buFont typeface="Monotype Sorts" pitchFamily="2" charset="2"/>
              <a:buNone/>
            </a:pPr>
            <a:r>
              <a:rPr lang="es-ES_tradnl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Competitiva </a:t>
            </a:r>
            <a:r>
              <a:rPr lang="es-ES_tradnl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ó</a:t>
            </a:r>
            <a:r>
              <a:rPr lang="es-ES_tradnl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s-ES_tradnl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distributiva</a:t>
            </a:r>
            <a:endParaRPr lang="es-CO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s-CO" dirty="0" smtClean="0">
              <a:solidFill>
                <a:schemeClr val="tx1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CO" dirty="0" smtClean="0">
                <a:solidFill>
                  <a:schemeClr val="tx1"/>
                </a:solidFill>
              </a:rPr>
              <a:t>La creación de distinciones entre las partes divididas: “Nosotros y ellos”.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CO" dirty="0" smtClean="0">
                <a:solidFill>
                  <a:schemeClr val="tx1"/>
                </a:solidFill>
              </a:rPr>
              <a:t>La energía de los individuos se enfoca solo hacia la victoria.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CO" dirty="0" smtClean="0">
                <a:solidFill>
                  <a:schemeClr val="tx1"/>
                </a:solidFill>
              </a:rPr>
              <a:t>Solo hay espacio para el punto de vista propio.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CO" dirty="0" smtClean="0">
                <a:solidFill>
                  <a:schemeClr val="tx1"/>
                </a:solidFill>
              </a:rPr>
              <a:t>Gran énfasis sobre soluciones inmediatas 	sin tener en cuenta los objetivos a largo plazo.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CO" dirty="0" smtClean="0">
                <a:solidFill>
                  <a:schemeClr val="tx1"/>
                </a:solidFill>
              </a:rPr>
              <a:t>Demasiados conflictos personalizados.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CO" dirty="0" smtClean="0">
                <a:solidFill>
                  <a:schemeClr val="tx1"/>
                </a:solidFill>
              </a:rPr>
              <a:t>Énfasis recae sobre inquietudes a corto plazo y la relación a largo plazo se olvida.</a:t>
            </a:r>
            <a:endParaRPr lang="es-CO" dirty="0">
              <a:solidFill>
                <a:schemeClr val="tx1"/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>
                <a:solidFill>
                  <a:schemeClr val="accent6"/>
                </a:solidFill>
              </a:rPr>
              <a:t>R</a:t>
            </a:r>
            <a:r>
              <a:rPr lang="es-CO" dirty="0"/>
              <a:t>esultado de las negociaciones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554118"/>
            <a:ext cx="3924300" cy="446717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7218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Rectángulo redondeado"/>
          <p:cNvSpPr/>
          <p:nvPr/>
        </p:nvSpPr>
        <p:spPr>
          <a:xfrm>
            <a:off x="366564" y="1554118"/>
            <a:ext cx="5186114" cy="4467170"/>
          </a:xfrm>
          <a:prstGeom prst="roundRect">
            <a:avLst/>
          </a:prstGeom>
          <a:ln>
            <a:prstDash val="dash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Monotype Sorts" pitchFamily="2" charset="2"/>
              <a:buNone/>
            </a:pPr>
            <a:r>
              <a:rPr lang="es-ES_tradnl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TODOS PIERDEN</a:t>
            </a:r>
            <a:endParaRPr lang="es-ES_tradnl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s-CO" dirty="0" smtClean="0">
              <a:solidFill>
                <a:schemeClr val="tx1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CO" dirty="0">
                <a:solidFill>
                  <a:schemeClr val="tx1"/>
                </a:solidFill>
              </a:rPr>
              <a:t>Los objetivos de las partes no se logran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CO" dirty="0">
                <a:solidFill>
                  <a:schemeClr val="tx1"/>
                </a:solidFill>
              </a:rPr>
              <a:t>Cerrados a la solución de problemas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CO" dirty="0">
                <a:solidFill>
                  <a:schemeClr val="tx1"/>
                </a:solidFill>
              </a:rPr>
              <a:t>No se respetan acuerdos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CO" dirty="0">
                <a:solidFill>
                  <a:schemeClr val="tx1"/>
                </a:solidFill>
              </a:rPr>
              <a:t>Frustración.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CO" dirty="0">
                <a:solidFill>
                  <a:schemeClr val="tx1"/>
                </a:solidFill>
              </a:rPr>
              <a:t>No se revela tal como es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CO" dirty="0">
                <a:solidFill>
                  <a:schemeClr val="tx1"/>
                </a:solidFill>
              </a:rPr>
              <a:t>Pérdida del respeto y/o  la confianza por parte de los propios seguidores.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CO" dirty="0">
                <a:solidFill>
                  <a:schemeClr val="tx1"/>
                </a:solidFill>
              </a:rPr>
              <a:t>La relación a largo plazo se deteriora.</a:t>
            </a: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>
                <a:solidFill>
                  <a:schemeClr val="accent6"/>
                </a:solidFill>
              </a:rPr>
              <a:t>R</a:t>
            </a:r>
            <a:r>
              <a:rPr lang="es-CO" dirty="0"/>
              <a:t>esultado de las negociaciones</a:t>
            </a: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678" y="1554118"/>
            <a:ext cx="3591322" cy="4467170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7127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Rectángulo redondeado"/>
          <p:cNvSpPr/>
          <p:nvPr/>
        </p:nvSpPr>
        <p:spPr>
          <a:xfrm>
            <a:off x="366564" y="1554118"/>
            <a:ext cx="5186114" cy="4467170"/>
          </a:xfrm>
          <a:prstGeom prst="roundRect">
            <a:avLst/>
          </a:prstGeom>
          <a:ln>
            <a:prstDash val="dash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Monotype Sorts" pitchFamily="2" charset="2"/>
              <a:buNone/>
            </a:pPr>
            <a:r>
              <a:rPr lang="es-ES_tradnl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TODOS GANAN</a:t>
            </a:r>
          </a:p>
          <a:p>
            <a:pPr algn="ctr">
              <a:buFont typeface="Monotype Sorts" pitchFamily="2" charset="2"/>
              <a:buNone/>
            </a:pPr>
            <a:r>
              <a:rPr lang="es-ES_tradnl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Cooperativa e integrativa</a:t>
            </a:r>
          </a:p>
          <a:p>
            <a:pPr algn="ctr">
              <a:buFont typeface="Monotype Sorts" pitchFamily="2" charset="2"/>
              <a:buNone/>
            </a:pPr>
            <a:r>
              <a:rPr lang="es-ES_tradnl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Orientado al mutuo beneficio  (situaciones)</a:t>
            </a:r>
          </a:p>
          <a:p>
            <a:pPr algn="just"/>
            <a:endParaRPr lang="es-CO" dirty="0" smtClean="0">
              <a:solidFill>
                <a:schemeClr val="tx1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CO" dirty="0">
                <a:solidFill>
                  <a:schemeClr val="tx1"/>
                </a:solidFill>
              </a:rPr>
              <a:t>Suple las necesidades de las partes.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CO" dirty="0">
                <a:solidFill>
                  <a:schemeClr val="tx1"/>
                </a:solidFill>
              </a:rPr>
              <a:t>Las decisiones no son inaceptables para ninguna de las partes.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CO" dirty="0">
                <a:solidFill>
                  <a:schemeClr val="tx1"/>
                </a:solidFill>
              </a:rPr>
              <a:t>Requiere de comunicación de doble vía. Se hace énfasis sobre los planteamientos flexibles.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CO" dirty="0">
                <a:solidFill>
                  <a:schemeClr val="tx1"/>
                </a:solidFill>
              </a:rPr>
              <a:t>Se concentra en objetivos.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CO" dirty="0">
                <a:solidFill>
                  <a:schemeClr val="tx1"/>
                </a:solidFill>
              </a:rPr>
              <a:t>La relación a largo plazo se conserva.</a:t>
            </a: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>
                <a:solidFill>
                  <a:schemeClr val="accent6"/>
                </a:solidFill>
              </a:rPr>
              <a:t>R</a:t>
            </a:r>
            <a:r>
              <a:rPr lang="es-CO" dirty="0"/>
              <a:t>esultado de las negociaciones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00" y="1554118"/>
            <a:ext cx="3771900" cy="446717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9783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CO" dirty="0">
                <a:solidFill>
                  <a:schemeClr val="accent6"/>
                </a:solidFill>
              </a:rPr>
              <a:t>N</a:t>
            </a:r>
            <a:r>
              <a:rPr lang="es-CO" dirty="0"/>
              <a:t>egociando  acuerdos de </a:t>
            </a:r>
            <a:r>
              <a:rPr lang="es-CO" dirty="0" smtClean="0"/>
              <a:t>convivencia</a:t>
            </a:r>
            <a:endParaRPr lang="es-CO" dirty="0"/>
          </a:p>
        </p:txBody>
      </p:sp>
      <p:sp>
        <p:nvSpPr>
          <p:cNvPr id="4" name="3 Rectángulo"/>
          <p:cNvSpPr/>
          <p:nvPr/>
        </p:nvSpPr>
        <p:spPr>
          <a:xfrm>
            <a:off x="5581650" y="1808887"/>
            <a:ext cx="33147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2800" dirty="0"/>
              <a:t>Tiempo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2800" dirty="0"/>
              <a:t>Aprender y divertirse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2800" dirty="0"/>
              <a:t>Participación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2800" dirty="0"/>
              <a:t>Manejo del celular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2800" dirty="0"/>
              <a:t>Cómo armar los grupos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2800" dirty="0"/>
              <a:t>Cómo presentarse</a:t>
            </a:r>
          </a:p>
        </p:txBody>
      </p:sp>
      <p:sp>
        <p:nvSpPr>
          <p:cNvPr id="6" name="5 Forma libre"/>
          <p:cNvSpPr/>
          <p:nvPr/>
        </p:nvSpPr>
        <p:spPr>
          <a:xfrm>
            <a:off x="1906356" y="2911057"/>
            <a:ext cx="1997072" cy="1727548"/>
          </a:xfrm>
          <a:custGeom>
            <a:avLst/>
            <a:gdLst>
              <a:gd name="connsiteX0" fmla="*/ 0 w 1997072"/>
              <a:gd name="connsiteY0" fmla="*/ 863774 h 1727548"/>
              <a:gd name="connsiteX1" fmla="*/ 493560 w 1997072"/>
              <a:gd name="connsiteY1" fmla="*/ 0 h 1727548"/>
              <a:gd name="connsiteX2" fmla="*/ 1503512 w 1997072"/>
              <a:gd name="connsiteY2" fmla="*/ 0 h 1727548"/>
              <a:gd name="connsiteX3" fmla="*/ 1997072 w 1997072"/>
              <a:gd name="connsiteY3" fmla="*/ 863774 h 1727548"/>
              <a:gd name="connsiteX4" fmla="*/ 1503512 w 1997072"/>
              <a:gd name="connsiteY4" fmla="*/ 1727548 h 1727548"/>
              <a:gd name="connsiteX5" fmla="*/ 493560 w 1997072"/>
              <a:gd name="connsiteY5" fmla="*/ 1727548 h 1727548"/>
              <a:gd name="connsiteX6" fmla="*/ 0 w 1997072"/>
              <a:gd name="connsiteY6" fmla="*/ 863774 h 1727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97072" h="1727548">
                <a:moveTo>
                  <a:pt x="0" y="863774"/>
                </a:moveTo>
                <a:lnTo>
                  <a:pt x="493560" y="0"/>
                </a:lnTo>
                <a:lnTo>
                  <a:pt x="1503512" y="0"/>
                </a:lnTo>
                <a:lnTo>
                  <a:pt x="1997072" y="863774"/>
                </a:lnTo>
                <a:lnTo>
                  <a:pt x="1503512" y="1727548"/>
                </a:lnTo>
                <a:lnTo>
                  <a:pt x="493560" y="1727548"/>
                </a:lnTo>
                <a:lnTo>
                  <a:pt x="0" y="863774"/>
                </a:lnTo>
                <a:close/>
              </a:path>
            </a:pathLst>
          </a:custGeom>
          <a:blipFill rotWithShape="0">
            <a:blip r:embed="rId3"/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48723" tIns="304059" rIns="348723" bIns="304059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1400" b="1" kern="1200" dirty="0" smtClean="0"/>
              <a:t> </a:t>
            </a:r>
            <a:endParaRPr lang="es-CO" sz="1400" b="1" kern="1200" dirty="0"/>
          </a:p>
        </p:txBody>
      </p:sp>
      <p:sp>
        <p:nvSpPr>
          <p:cNvPr id="7" name="6 Hexágono"/>
          <p:cNvSpPr/>
          <p:nvPr/>
        </p:nvSpPr>
        <p:spPr>
          <a:xfrm>
            <a:off x="3156907" y="2084541"/>
            <a:ext cx="753489" cy="649230"/>
          </a:xfrm>
          <a:prstGeom prst="hexagon">
            <a:avLst>
              <a:gd name="adj" fmla="val 28900"/>
              <a:gd name="vf" fmla="val 11547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7 Forma libre"/>
          <p:cNvSpPr/>
          <p:nvPr/>
        </p:nvSpPr>
        <p:spPr>
          <a:xfrm>
            <a:off x="2090315" y="1339850"/>
            <a:ext cx="1636586" cy="1415839"/>
          </a:xfrm>
          <a:custGeom>
            <a:avLst/>
            <a:gdLst>
              <a:gd name="connsiteX0" fmla="*/ 0 w 1636586"/>
              <a:gd name="connsiteY0" fmla="*/ 707920 h 1415839"/>
              <a:gd name="connsiteX1" fmla="*/ 404505 w 1636586"/>
              <a:gd name="connsiteY1" fmla="*/ 0 h 1415839"/>
              <a:gd name="connsiteX2" fmla="*/ 1232081 w 1636586"/>
              <a:gd name="connsiteY2" fmla="*/ 0 h 1415839"/>
              <a:gd name="connsiteX3" fmla="*/ 1636586 w 1636586"/>
              <a:gd name="connsiteY3" fmla="*/ 707920 h 1415839"/>
              <a:gd name="connsiteX4" fmla="*/ 1232081 w 1636586"/>
              <a:gd name="connsiteY4" fmla="*/ 1415839 h 1415839"/>
              <a:gd name="connsiteX5" fmla="*/ 404505 w 1636586"/>
              <a:gd name="connsiteY5" fmla="*/ 1415839 h 1415839"/>
              <a:gd name="connsiteX6" fmla="*/ 0 w 1636586"/>
              <a:gd name="connsiteY6" fmla="*/ 707920 h 1415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36586" h="1415839">
                <a:moveTo>
                  <a:pt x="0" y="707920"/>
                </a:moveTo>
                <a:lnTo>
                  <a:pt x="404505" y="0"/>
                </a:lnTo>
                <a:lnTo>
                  <a:pt x="1232081" y="0"/>
                </a:lnTo>
                <a:lnTo>
                  <a:pt x="1636586" y="707920"/>
                </a:lnTo>
                <a:lnTo>
                  <a:pt x="1232081" y="1415839"/>
                </a:lnTo>
                <a:lnTo>
                  <a:pt x="404505" y="1415839"/>
                </a:lnTo>
                <a:lnTo>
                  <a:pt x="0" y="70792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8997" tIns="252415" rIns="288997" bIns="25241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1400" b="1" kern="1200" dirty="0" smtClean="0"/>
              <a:t>Tiempo</a:t>
            </a:r>
            <a:endParaRPr lang="es-CO" sz="1400" b="1" kern="1200" dirty="0"/>
          </a:p>
        </p:txBody>
      </p:sp>
      <p:sp>
        <p:nvSpPr>
          <p:cNvPr id="9" name="8 Hexágono"/>
          <p:cNvSpPr/>
          <p:nvPr/>
        </p:nvSpPr>
        <p:spPr>
          <a:xfrm>
            <a:off x="4036288" y="3298257"/>
            <a:ext cx="753489" cy="649230"/>
          </a:xfrm>
          <a:prstGeom prst="hexagon">
            <a:avLst>
              <a:gd name="adj" fmla="val 28900"/>
              <a:gd name="vf" fmla="val 11547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9 Forma libre"/>
          <p:cNvSpPr/>
          <p:nvPr/>
        </p:nvSpPr>
        <p:spPr>
          <a:xfrm>
            <a:off x="3591255" y="2210686"/>
            <a:ext cx="1636586" cy="1415839"/>
          </a:xfrm>
          <a:custGeom>
            <a:avLst/>
            <a:gdLst>
              <a:gd name="connsiteX0" fmla="*/ 0 w 1636586"/>
              <a:gd name="connsiteY0" fmla="*/ 707920 h 1415839"/>
              <a:gd name="connsiteX1" fmla="*/ 404505 w 1636586"/>
              <a:gd name="connsiteY1" fmla="*/ 0 h 1415839"/>
              <a:gd name="connsiteX2" fmla="*/ 1232081 w 1636586"/>
              <a:gd name="connsiteY2" fmla="*/ 0 h 1415839"/>
              <a:gd name="connsiteX3" fmla="*/ 1636586 w 1636586"/>
              <a:gd name="connsiteY3" fmla="*/ 707920 h 1415839"/>
              <a:gd name="connsiteX4" fmla="*/ 1232081 w 1636586"/>
              <a:gd name="connsiteY4" fmla="*/ 1415839 h 1415839"/>
              <a:gd name="connsiteX5" fmla="*/ 404505 w 1636586"/>
              <a:gd name="connsiteY5" fmla="*/ 1415839 h 1415839"/>
              <a:gd name="connsiteX6" fmla="*/ 0 w 1636586"/>
              <a:gd name="connsiteY6" fmla="*/ 707920 h 1415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36586" h="1415839">
                <a:moveTo>
                  <a:pt x="0" y="707920"/>
                </a:moveTo>
                <a:lnTo>
                  <a:pt x="404505" y="0"/>
                </a:lnTo>
                <a:lnTo>
                  <a:pt x="1232081" y="0"/>
                </a:lnTo>
                <a:lnTo>
                  <a:pt x="1636586" y="707920"/>
                </a:lnTo>
                <a:lnTo>
                  <a:pt x="1232081" y="1415839"/>
                </a:lnTo>
                <a:lnTo>
                  <a:pt x="404505" y="1415839"/>
                </a:lnTo>
                <a:lnTo>
                  <a:pt x="0" y="70792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8997" tIns="252415" rIns="288997" bIns="25241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1400" b="1" kern="1200" dirty="0" smtClean="0"/>
              <a:t>Aprender y divertirse</a:t>
            </a:r>
            <a:endParaRPr lang="es-CO" sz="1400" b="1" kern="1200" dirty="0"/>
          </a:p>
        </p:txBody>
      </p:sp>
      <p:sp>
        <p:nvSpPr>
          <p:cNvPr id="11" name="10 Hexágono"/>
          <p:cNvSpPr/>
          <p:nvPr/>
        </p:nvSpPr>
        <p:spPr>
          <a:xfrm>
            <a:off x="3425413" y="4668315"/>
            <a:ext cx="753489" cy="649230"/>
          </a:xfrm>
          <a:prstGeom prst="hexagon">
            <a:avLst>
              <a:gd name="adj" fmla="val 28900"/>
              <a:gd name="vf" fmla="val 11547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11 Forma libre"/>
          <p:cNvSpPr/>
          <p:nvPr/>
        </p:nvSpPr>
        <p:spPr>
          <a:xfrm>
            <a:off x="3591255" y="3922649"/>
            <a:ext cx="1636586" cy="1415839"/>
          </a:xfrm>
          <a:custGeom>
            <a:avLst/>
            <a:gdLst>
              <a:gd name="connsiteX0" fmla="*/ 0 w 1636586"/>
              <a:gd name="connsiteY0" fmla="*/ 707920 h 1415839"/>
              <a:gd name="connsiteX1" fmla="*/ 404505 w 1636586"/>
              <a:gd name="connsiteY1" fmla="*/ 0 h 1415839"/>
              <a:gd name="connsiteX2" fmla="*/ 1232081 w 1636586"/>
              <a:gd name="connsiteY2" fmla="*/ 0 h 1415839"/>
              <a:gd name="connsiteX3" fmla="*/ 1636586 w 1636586"/>
              <a:gd name="connsiteY3" fmla="*/ 707920 h 1415839"/>
              <a:gd name="connsiteX4" fmla="*/ 1232081 w 1636586"/>
              <a:gd name="connsiteY4" fmla="*/ 1415839 h 1415839"/>
              <a:gd name="connsiteX5" fmla="*/ 404505 w 1636586"/>
              <a:gd name="connsiteY5" fmla="*/ 1415839 h 1415839"/>
              <a:gd name="connsiteX6" fmla="*/ 0 w 1636586"/>
              <a:gd name="connsiteY6" fmla="*/ 707920 h 1415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36586" h="1415839">
                <a:moveTo>
                  <a:pt x="0" y="707920"/>
                </a:moveTo>
                <a:lnTo>
                  <a:pt x="404505" y="0"/>
                </a:lnTo>
                <a:lnTo>
                  <a:pt x="1232081" y="0"/>
                </a:lnTo>
                <a:lnTo>
                  <a:pt x="1636586" y="707920"/>
                </a:lnTo>
                <a:lnTo>
                  <a:pt x="1232081" y="1415839"/>
                </a:lnTo>
                <a:lnTo>
                  <a:pt x="404505" y="1415839"/>
                </a:lnTo>
                <a:lnTo>
                  <a:pt x="0" y="70792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8997" tIns="252415" rIns="288997" bIns="25241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1400" b="1" kern="1200" dirty="0" smtClean="0"/>
              <a:t>Participación</a:t>
            </a:r>
            <a:endParaRPr lang="es-CO" sz="1400" b="1" kern="1200" dirty="0"/>
          </a:p>
        </p:txBody>
      </p:sp>
      <p:sp>
        <p:nvSpPr>
          <p:cNvPr id="13" name="12 Hexágono"/>
          <p:cNvSpPr/>
          <p:nvPr/>
        </p:nvSpPr>
        <p:spPr>
          <a:xfrm>
            <a:off x="1910072" y="4810532"/>
            <a:ext cx="753489" cy="649230"/>
          </a:xfrm>
          <a:prstGeom prst="hexagon">
            <a:avLst>
              <a:gd name="adj" fmla="val 28900"/>
              <a:gd name="vf" fmla="val 11547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21 Forma libre"/>
          <p:cNvSpPr/>
          <p:nvPr/>
        </p:nvSpPr>
        <p:spPr>
          <a:xfrm>
            <a:off x="2090315" y="4794460"/>
            <a:ext cx="1636586" cy="1415839"/>
          </a:xfrm>
          <a:custGeom>
            <a:avLst/>
            <a:gdLst>
              <a:gd name="connsiteX0" fmla="*/ 0 w 1636586"/>
              <a:gd name="connsiteY0" fmla="*/ 707920 h 1415839"/>
              <a:gd name="connsiteX1" fmla="*/ 404505 w 1636586"/>
              <a:gd name="connsiteY1" fmla="*/ 0 h 1415839"/>
              <a:gd name="connsiteX2" fmla="*/ 1232081 w 1636586"/>
              <a:gd name="connsiteY2" fmla="*/ 0 h 1415839"/>
              <a:gd name="connsiteX3" fmla="*/ 1636586 w 1636586"/>
              <a:gd name="connsiteY3" fmla="*/ 707920 h 1415839"/>
              <a:gd name="connsiteX4" fmla="*/ 1232081 w 1636586"/>
              <a:gd name="connsiteY4" fmla="*/ 1415839 h 1415839"/>
              <a:gd name="connsiteX5" fmla="*/ 404505 w 1636586"/>
              <a:gd name="connsiteY5" fmla="*/ 1415839 h 1415839"/>
              <a:gd name="connsiteX6" fmla="*/ 0 w 1636586"/>
              <a:gd name="connsiteY6" fmla="*/ 707920 h 1415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36586" h="1415839">
                <a:moveTo>
                  <a:pt x="0" y="707920"/>
                </a:moveTo>
                <a:lnTo>
                  <a:pt x="404505" y="0"/>
                </a:lnTo>
                <a:lnTo>
                  <a:pt x="1232081" y="0"/>
                </a:lnTo>
                <a:lnTo>
                  <a:pt x="1636586" y="707920"/>
                </a:lnTo>
                <a:lnTo>
                  <a:pt x="1232081" y="1415839"/>
                </a:lnTo>
                <a:lnTo>
                  <a:pt x="404505" y="1415839"/>
                </a:lnTo>
                <a:lnTo>
                  <a:pt x="0" y="70792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8997" tIns="252415" rIns="288997" bIns="25241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1400" b="1" kern="1200" dirty="0" smtClean="0"/>
              <a:t>Manejo del celular</a:t>
            </a:r>
            <a:endParaRPr lang="es-CO" sz="1400" b="1" kern="1200" dirty="0"/>
          </a:p>
        </p:txBody>
      </p:sp>
      <p:sp>
        <p:nvSpPr>
          <p:cNvPr id="23" name="22 Hexágono"/>
          <p:cNvSpPr/>
          <p:nvPr/>
        </p:nvSpPr>
        <p:spPr>
          <a:xfrm>
            <a:off x="1016291" y="3597303"/>
            <a:ext cx="753489" cy="649230"/>
          </a:xfrm>
          <a:prstGeom prst="hexagon">
            <a:avLst>
              <a:gd name="adj" fmla="val 28900"/>
              <a:gd name="vf" fmla="val 115470"/>
            </a:avLst>
          </a:prstGeom>
          <a:blipFill rotWithShape="0">
            <a:blip r:embed="rId4"/>
            <a:stretch>
              <a:fillRect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4" name="23 Forma libre"/>
          <p:cNvSpPr/>
          <p:nvPr/>
        </p:nvSpPr>
        <p:spPr>
          <a:xfrm>
            <a:off x="582407" y="3923623"/>
            <a:ext cx="1636586" cy="1415839"/>
          </a:xfrm>
          <a:custGeom>
            <a:avLst/>
            <a:gdLst>
              <a:gd name="connsiteX0" fmla="*/ 0 w 1636586"/>
              <a:gd name="connsiteY0" fmla="*/ 707920 h 1415839"/>
              <a:gd name="connsiteX1" fmla="*/ 404505 w 1636586"/>
              <a:gd name="connsiteY1" fmla="*/ 0 h 1415839"/>
              <a:gd name="connsiteX2" fmla="*/ 1232081 w 1636586"/>
              <a:gd name="connsiteY2" fmla="*/ 0 h 1415839"/>
              <a:gd name="connsiteX3" fmla="*/ 1636586 w 1636586"/>
              <a:gd name="connsiteY3" fmla="*/ 707920 h 1415839"/>
              <a:gd name="connsiteX4" fmla="*/ 1232081 w 1636586"/>
              <a:gd name="connsiteY4" fmla="*/ 1415839 h 1415839"/>
              <a:gd name="connsiteX5" fmla="*/ 404505 w 1636586"/>
              <a:gd name="connsiteY5" fmla="*/ 1415839 h 1415839"/>
              <a:gd name="connsiteX6" fmla="*/ 0 w 1636586"/>
              <a:gd name="connsiteY6" fmla="*/ 707920 h 1415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36586" h="1415839">
                <a:moveTo>
                  <a:pt x="0" y="707920"/>
                </a:moveTo>
                <a:lnTo>
                  <a:pt x="404505" y="0"/>
                </a:lnTo>
                <a:lnTo>
                  <a:pt x="1232081" y="0"/>
                </a:lnTo>
                <a:lnTo>
                  <a:pt x="1636586" y="707920"/>
                </a:lnTo>
                <a:lnTo>
                  <a:pt x="1232081" y="1415839"/>
                </a:lnTo>
                <a:lnTo>
                  <a:pt x="404505" y="1415839"/>
                </a:lnTo>
                <a:lnTo>
                  <a:pt x="0" y="707920"/>
                </a:lnTo>
                <a:close/>
              </a:path>
            </a:pathLst>
          </a:custGeom>
          <a:solidFill>
            <a:schemeClr val="accent3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8997" tIns="252415" rIns="288997" bIns="25241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1400" b="1" kern="1200" dirty="0" smtClean="0"/>
              <a:t>Cómo armar los grupos</a:t>
            </a:r>
            <a:endParaRPr lang="es-CO" sz="1400" b="1" kern="1200" dirty="0"/>
          </a:p>
        </p:txBody>
      </p:sp>
      <p:sp>
        <p:nvSpPr>
          <p:cNvPr id="25" name="24 Forma libre"/>
          <p:cNvSpPr/>
          <p:nvPr/>
        </p:nvSpPr>
        <p:spPr>
          <a:xfrm>
            <a:off x="582407" y="2208738"/>
            <a:ext cx="1636586" cy="1415839"/>
          </a:xfrm>
          <a:custGeom>
            <a:avLst/>
            <a:gdLst>
              <a:gd name="connsiteX0" fmla="*/ 0 w 1636586"/>
              <a:gd name="connsiteY0" fmla="*/ 707920 h 1415839"/>
              <a:gd name="connsiteX1" fmla="*/ 404505 w 1636586"/>
              <a:gd name="connsiteY1" fmla="*/ 0 h 1415839"/>
              <a:gd name="connsiteX2" fmla="*/ 1232081 w 1636586"/>
              <a:gd name="connsiteY2" fmla="*/ 0 h 1415839"/>
              <a:gd name="connsiteX3" fmla="*/ 1636586 w 1636586"/>
              <a:gd name="connsiteY3" fmla="*/ 707920 h 1415839"/>
              <a:gd name="connsiteX4" fmla="*/ 1232081 w 1636586"/>
              <a:gd name="connsiteY4" fmla="*/ 1415839 h 1415839"/>
              <a:gd name="connsiteX5" fmla="*/ 404505 w 1636586"/>
              <a:gd name="connsiteY5" fmla="*/ 1415839 h 1415839"/>
              <a:gd name="connsiteX6" fmla="*/ 0 w 1636586"/>
              <a:gd name="connsiteY6" fmla="*/ 707920 h 1415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36586" h="1415839">
                <a:moveTo>
                  <a:pt x="0" y="707920"/>
                </a:moveTo>
                <a:lnTo>
                  <a:pt x="404505" y="0"/>
                </a:lnTo>
                <a:lnTo>
                  <a:pt x="1232081" y="0"/>
                </a:lnTo>
                <a:lnTo>
                  <a:pt x="1636586" y="707920"/>
                </a:lnTo>
                <a:lnTo>
                  <a:pt x="1232081" y="1415839"/>
                </a:lnTo>
                <a:lnTo>
                  <a:pt x="404505" y="1415839"/>
                </a:lnTo>
                <a:lnTo>
                  <a:pt x="0" y="707920"/>
                </a:lnTo>
                <a:close/>
              </a:path>
            </a:pathLst>
          </a:custGeom>
          <a:solidFill>
            <a:schemeClr val="accent3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8997" tIns="252415" rIns="288997" bIns="25241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1400" b="1" kern="1200" dirty="0" smtClean="0"/>
              <a:t>Cómo presentarse</a:t>
            </a:r>
            <a:endParaRPr lang="es-CO" sz="1400" b="1" kern="1200" dirty="0"/>
          </a:p>
        </p:txBody>
      </p:sp>
    </p:spTree>
    <p:extLst>
      <p:ext uri="{BB962C8B-B14F-4D97-AF65-F5344CB8AC3E}">
        <p14:creationId xmlns:p14="http://schemas.microsoft.com/office/powerpoint/2010/main" val="2543738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2" grpId="0" animBg="1"/>
      <p:bldP spid="22" grpId="0" animBg="1"/>
      <p:bldP spid="24" grpId="0" animBg="1"/>
      <p:bldP spid="2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" y="1390650"/>
            <a:ext cx="8156575" cy="4957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>
                <a:solidFill>
                  <a:schemeClr val="accent6"/>
                </a:solidFill>
              </a:rPr>
              <a:t>E</a:t>
            </a:r>
            <a:r>
              <a:rPr lang="es-CO" dirty="0"/>
              <a:t>stilos de </a:t>
            </a:r>
            <a:r>
              <a:rPr lang="es-CO" dirty="0" smtClean="0"/>
              <a:t>negociación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510052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50" y="329665"/>
            <a:ext cx="4286250" cy="4423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 redondeado"/>
          <p:cNvSpPr/>
          <p:nvPr/>
        </p:nvSpPr>
        <p:spPr>
          <a:xfrm>
            <a:off x="1447800" y="4381500"/>
            <a:ext cx="6408762" cy="183832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000" b="1" dirty="0">
                <a:solidFill>
                  <a:srgbClr val="000000"/>
                </a:solidFill>
              </a:rPr>
              <a:t>¿Cómo prepararse para el éxito</a:t>
            </a:r>
            <a:r>
              <a:rPr lang="es-CO" sz="4000" b="1" dirty="0" smtClean="0">
                <a:solidFill>
                  <a:srgbClr val="000000"/>
                </a:solidFill>
              </a:rPr>
              <a:t>?</a:t>
            </a:r>
            <a:endParaRPr lang="es-CO" sz="4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960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12 Diagrama"/>
          <p:cNvGraphicFramePr/>
          <p:nvPr>
            <p:extLst>
              <p:ext uri="{D42A27DB-BD31-4B8C-83A1-F6EECF244321}">
                <p14:modId xmlns:p14="http://schemas.microsoft.com/office/powerpoint/2010/main" val="1905068110"/>
              </p:ext>
            </p:extLst>
          </p:nvPr>
        </p:nvGraphicFramePr>
        <p:xfrm>
          <a:off x="285428" y="1314450"/>
          <a:ext cx="5562922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>
                <a:solidFill>
                  <a:schemeClr val="accent6"/>
                </a:solidFill>
              </a:rPr>
              <a:t>N</a:t>
            </a:r>
            <a:r>
              <a:rPr lang="es-CO" dirty="0"/>
              <a:t>egociadores recuerden</a:t>
            </a:r>
            <a:r>
              <a:rPr lang="es-CO" dirty="0" smtClean="0"/>
              <a:t>:</a:t>
            </a:r>
            <a:endParaRPr lang="es-CO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1352550"/>
            <a:ext cx="3714750" cy="4876800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015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86768"/>
            <a:ext cx="8382000" cy="1143000"/>
          </a:xfr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S" altLang="es-CO" dirty="0">
                <a:solidFill>
                  <a:schemeClr val="accent6"/>
                </a:solidFill>
              </a:rPr>
              <a:t>¿D</a:t>
            </a:r>
            <a:r>
              <a:rPr lang="es-ES" altLang="es-CO" dirty="0"/>
              <a:t>ecisión o solución de problemas?</a:t>
            </a:r>
          </a:p>
        </p:txBody>
      </p:sp>
      <p:graphicFrame>
        <p:nvGraphicFramePr>
          <p:cNvPr id="7" name="6 Diagrama"/>
          <p:cNvGraphicFramePr/>
          <p:nvPr>
            <p:extLst>
              <p:ext uri="{D42A27DB-BD31-4B8C-83A1-F6EECF244321}">
                <p14:modId xmlns:p14="http://schemas.microsoft.com/office/powerpoint/2010/main" val="3219165817"/>
              </p:ext>
            </p:extLst>
          </p:nvPr>
        </p:nvGraphicFramePr>
        <p:xfrm>
          <a:off x="791570" y="1446663"/>
          <a:ext cx="7560859" cy="33300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7" name="16 Grupo"/>
          <p:cNvGrpSpPr/>
          <p:nvPr/>
        </p:nvGrpSpPr>
        <p:grpSpPr>
          <a:xfrm>
            <a:off x="633333" y="4994831"/>
            <a:ext cx="2576306" cy="657938"/>
            <a:chOff x="0" y="999016"/>
            <a:chExt cx="2268257" cy="1332021"/>
          </a:xfrm>
        </p:grpSpPr>
        <p:sp>
          <p:nvSpPr>
            <p:cNvPr id="18" name="17 Rectángulo redondeado"/>
            <p:cNvSpPr/>
            <p:nvPr/>
          </p:nvSpPr>
          <p:spPr>
            <a:xfrm>
              <a:off x="0" y="999016"/>
              <a:ext cx="2268257" cy="1332021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3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18 Rectángulo"/>
            <p:cNvSpPr/>
            <p:nvPr/>
          </p:nvSpPr>
          <p:spPr>
            <a:xfrm>
              <a:off x="65024" y="1064040"/>
              <a:ext cx="2138209" cy="120197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2000" b="1" dirty="0"/>
                <a:t>Solución de problemas </a:t>
              </a:r>
              <a:endParaRPr lang="es-CO" sz="2000" b="1" kern="1200" dirty="0" smtClean="0"/>
            </a:p>
          </p:txBody>
        </p:sp>
      </p:grpSp>
      <p:grpSp>
        <p:nvGrpSpPr>
          <p:cNvPr id="20" name="19 Grupo"/>
          <p:cNvGrpSpPr/>
          <p:nvPr/>
        </p:nvGrpSpPr>
        <p:grpSpPr>
          <a:xfrm>
            <a:off x="5942077" y="4994831"/>
            <a:ext cx="2576306" cy="657938"/>
            <a:chOff x="5292601" y="999016"/>
            <a:chExt cx="2268257" cy="1332021"/>
          </a:xfrm>
        </p:grpSpPr>
        <p:sp>
          <p:nvSpPr>
            <p:cNvPr id="21" name="20 Rectángulo redondeado"/>
            <p:cNvSpPr/>
            <p:nvPr/>
          </p:nvSpPr>
          <p:spPr>
            <a:xfrm>
              <a:off x="5292601" y="999016"/>
              <a:ext cx="2268257" cy="1332021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11250264"/>
                <a:satOff val="-16880"/>
                <a:lumOff val="-2745"/>
                <a:alphaOff val="0"/>
              </a:schemeClr>
            </a:fillRef>
            <a:effectRef idx="3">
              <a:schemeClr val="accent3">
                <a:hueOff val="11250264"/>
                <a:satOff val="-16880"/>
                <a:lumOff val="-274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21 Rectángulo"/>
            <p:cNvSpPr/>
            <p:nvPr/>
          </p:nvSpPr>
          <p:spPr>
            <a:xfrm>
              <a:off x="5357625" y="1064040"/>
              <a:ext cx="2138209" cy="120197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2000" b="1" dirty="0"/>
                <a:t>Toma de decisiones</a:t>
              </a:r>
              <a:endParaRPr lang="es-CO" kern="1200" dirty="0"/>
            </a:p>
          </p:txBody>
        </p:sp>
      </p:grpSp>
      <p:sp>
        <p:nvSpPr>
          <p:cNvPr id="8" name="7 Flecha abajo"/>
          <p:cNvSpPr/>
          <p:nvPr/>
        </p:nvSpPr>
        <p:spPr>
          <a:xfrm>
            <a:off x="1679170" y="4176215"/>
            <a:ext cx="484632" cy="4892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23 Flecha abajo"/>
          <p:cNvSpPr/>
          <p:nvPr/>
        </p:nvSpPr>
        <p:spPr>
          <a:xfrm>
            <a:off x="6987914" y="4176215"/>
            <a:ext cx="484632" cy="4892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76234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16632"/>
            <a:ext cx="8382000" cy="1143000"/>
          </a:xfr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S" altLang="es-CO" dirty="0" smtClean="0">
                <a:solidFill>
                  <a:schemeClr val="accent6"/>
                </a:solidFill>
              </a:rPr>
              <a:t>¿D</a:t>
            </a:r>
            <a:r>
              <a:rPr lang="es-ES" altLang="es-CO" dirty="0" smtClean="0">
                <a:solidFill>
                  <a:schemeClr val="tx2"/>
                </a:solidFill>
              </a:rPr>
              <a:t>ecisión o solución de problemas?</a:t>
            </a:r>
            <a:endParaRPr lang="es-ES" altLang="es-CO" dirty="0">
              <a:solidFill>
                <a:schemeClr val="tx2"/>
              </a:solidFill>
            </a:endParaRPr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1565572934"/>
              </p:ext>
            </p:extLst>
          </p:nvPr>
        </p:nvGraphicFramePr>
        <p:xfrm>
          <a:off x="304800" y="1397000"/>
          <a:ext cx="8610600" cy="4813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22825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dianaohana.com/wp-content/uploads/2012/03/iStock_000016209576XSmall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390651"/>
            <a:ext cx="6838950" cy="4086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802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2" b="2857"/>
          <a:stretch/>
        </p:blipFill>
        <p:spPr bwMode="auto">
          <a:xfrm>
            <a:off x="609600" y="752161"/>
            <a:ext cx="8039100" cy="5604189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6167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46" y="1120070"/>
            <a:ext cx="8341454" cy="4994980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>
                <a:solidFill>
                  <a:schemeClr val="accent6"/>
                </a:solidFill>
              </a:rPr>
              <a:t>T</a:t>
            </a:r>
            <a:r>
              <a:rPr lang="es-CO" dirty="0"/>
              <a:t>est estilos de </a:t>
            </a:r>
            <a:r>
              <a:rPr lang="es-CO" dirty="0" smtClean="0"/>
              <a:t>decisión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575705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" dirty="0" smtClean="0">
                <a:solidFill>
                  <a:schemeClr val="accent6"/>
                </a:solidFill>
                <a:ea typeface="+mj-ea"/>
                <a:cs typeface="+mj-cs"/>
              </a:rPr>
              <a:t>T</a:t>
            </a:r>
            <a:r>
              <a:rPr lang="es-ES" sz="4800" dirty="0" smtClean="0">
                <a:solidFill>
                  <a:schemeClr val="tx2"/>
                </a:solidFill>
                <a:ea typeface="+mj-ea"/>
                <a:cs typeface="+mj-cs"/>
              </a:rPr>
              <a:t>oma de decisiones</a:t>
            </a:r>
          </a:p>
        </p:txBody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9687"/>
            <a:ext cx="8229600" cy="4215476"/>
          </a:xfrm>
        </p:spPr>
        <p:txBody>
          <a:bodyPr>
            <a:noAutofit/>
          </a:bodyPr>
          <a:lstStyle/>
          <a:p>
            <a:pPr algn="just" eaLnBrk="1" hangingPunct="1"/>
            <a:r>
              <a:rPr lang="es-ES" altLang="es-CO" dirty="0" smtClean="0"/>
              <a:t>La toma de decisiones consiste en identificar y elegir entre soluciones alternas que llevan a un estado de cosas deseado.</a:t>
            </a:r>
          </a:p>
          <a:p>
            <a:pPr algn="just" eaLnBrk="1" hangingPunct="1">
              <a:buFontTx/>
              <a:buNone/>
            </a:pPr>
            <a:endParaRPr lang="es-ES" altLang="es-CO" sz="400" dirty="0" smtClean="0"/>
          </a:p>
          <a:p>
            <a:pPr algn="just" eaLnBrk="1" hangingPunct="1"/>
            <a:r>
              <a:rPr lang="es-CO" altLang="es-CO" dirty="0" smtClean="0"/>
              <a:t>Es la habilidad para escoger cursos de acción efectivos con base en una evaluación completa de sus efectos a corto y a largo plazo, para reconocer sus implicaciones y poder identificar las personas y grupos que serán afectados</a:t>
            </a:r>
            <a:r>
              <a:rPr lang="es-CO" altLang="es-CO" b="1" dirty="0" smtClean="0"/>
              <a:t>.</a:t>
            </a:r>
            <a:endParaRPr lang="es-ES" altLang="es-CO" dirty="0" smtClean="0"/>
          </a:p>
        </p:txBody>
      </p:sp>
    </p:spTree>
    <p:extLst>
      <p:ext uri="{BB962C8B-B14F-4D97-AF65-F5344CB8AC3E}">
        <p14:creationId xmlns:p14="http://schemas.microsoft.com/office/powerpoint/2010/main" val="2920010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" dirty="0">
                <a:solidFill>
                  <a:schemeClr val="accent6"/>
                </a:solidFill>
              </a:rPr>
              <a:t>E</a:t>
            </a:r>
            <a:r>
              <a:rPr lang="es-ES" dirty="0">
                <a:solidFill>
                  <a:schemeClr val="tx2"/>
                </a:solidFill>
              </a:rPr>
              <a:t>stilos de decisión generales</a:t>
            </a:r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3537391543"/>
              </p:ext>
            </p:extLst>
          </p:nvPr>
        </p:nvGraphicFramePr>
        <p:xfrm>
          <a:off x="685800" y="1325518"/>
          <a:ext cx="8001000" cy="4522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 Box 9"/>
          <p:cNvSpPr txBox="1">
            <a:spLocks noChangeArrowheads="1"/>
          </p:cNvSpPr>
          <p:nvPr/>
        </p:nvSpPr>
        <p:spPr bwMode="auto">
          <a:xfrm rot="16200000">
            <a:off x="-605630" y="3561526"/>
            <a:ext cx="424973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s-ES" altLang="es-CO" sz="2000" b="1" dirty="0"/>
              <a:t>Tolerancia a la ambigüedad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574925" y="5845175"/>
            <a:ext cx="42497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s-ES" altLang="es-CO" sz="2000" b="1" dirty="0"/>
              <a:t>Orientación a valores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2060577" y="5467350"/>
            <a:ext cx="273685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s-ES" altLang="es-CO" sz="1600" dirty="0" err="1"/>
              <a:t>Asp</a:t>
            </a:r>
            <a:r>
              <a:rPr lang="es-ES" altLang="es-CO" sz="1600" dirty="0"/>
              <a:t>. Técnicos/Tarea</a:t>
            </a: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4646613" y="5451475"/>
            <a:ext cx="254317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1600" dirty="0">
                <a:latin typeface="Verdana" charset="0"/>
                <a:ea typeface="ＭＳ Ｐゴシック" charset="0"/>
              </a:rPr>
              <a:t>Personas y grupos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722438" y="2097088"/>
            <a:ext cx="93662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600" dirty="0">
                <a:latin typeface="Verdana" charset="0"/>
                <a:ea typeface="ＭＳ Ｐゴシック" charset="0"/>
              </a:rPr>
              <a:t>Alta</a:t>
            </a:r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1647825" y="4775200"/>
            <a:ext cx="93503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600" dirty="0">
                <a:latin typeface="Verdana" charset="0"/>
                <a:ea typeface="ＭＳ Ｐゴシック" charset="0"/>
              </a:rPr>
              <a:t>Baja</a:t>
            </a:r>
          </a:p>
        </p:txBody>
      </p:sp>
    </p:spTree>
    <p:extLst>
      <p:ext uri="{BB962C8B-B14F-4D97-AF65-F5344CB8AC3E}">
        <p14:creationId xmlns:p14="http://schemas.microsoft.com/office/powerpoint/2010/main" val="1572232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8443664" cy="4864129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395536" y="260648"/>
            <a:ext cx="82809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8000" b="1" i="1" dirty="0" smtClean="0">
                <a:solidFill>
                  <a:schemeClr val="accent4"/>
                </a:solidFill>
              </a:rPr>
              <a:t>Preparando el caso</a:t>
            </a:r>
          </a:p>
        </p:txBody>
      </p:sp>
    </p:spTree>
    <p:extLst>
      <p:ext uri="{BB962C8B-B14F-4D97-AF65-F5344CB8AC3E}">
        <p14:creationId xmlns:p14="http://schemas.microsoft.com/office/powerpoint/2010/main" val="2295135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9055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s-ES" dirty="0" smtClean="0">
                <a:solidFill>
                  <a:schemeClr val="accent6"/>
                </a:solidFill>
                <a:ea typeface="+mj-ea"/>
                <a:cs typeface="+mj-cs"/>
              </a:rPr>
              <a:t>D</a:t>
            </a:r>
            <a:r>
              <a:rPr lang="es-ES" dirty="0" smtClean="0">
                <a:solidFill>
                  <a:schemeClr val="tx2"/>
                </a:solidFill>
                <a:ea typeface="+mj-ea"/>
                <a:cs typeface="+mj-cs"/>
              </a:rPr>
              <a:t>irectivo</a:t>
            </a:r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819150" y="1827213"/>
            <a:ext cx="7639050" cy="3963987"/>
          </a:xfrm>
        </p:spPr>
        <p:txBody>
          <a:bodyPr>
            <a:noAutofit/>
          </a:bodyPr>
          <a:lstStyle/>
          <a:p>
            <a:pPr algn="just" eaLnBrk="1" hangingPunct="1"/>
            <a:r>
              <a:rPr lang="es-ES" altLang="es-CO" sz="2800" dirty="0" smtClean="0"/>
              <a:t>Son eficaces, lógicos, prácticos y sistemáticos en la solución de problemas. </a:t>
            </a:r>
          </a:p>
          <a:p>
            <a:pPr algn="just" eaLnBrk="1" hangingPunct="1"/>
            <a:endParaRPr lang="es-ES" altLang="es-CO" sz="600" dirty="0" smtClean="0"/>
          </a:p>
          <a:p>
            <a:pPr algn="just" eaLnBrk="1" hangingPunct="1"/>
            <a:r>
              <a:rPr lang="es-ES" altLang="es-CO" sz="2800" dirty="0" smtClean="0"/>
              <a:t>Están orientados hacia la acción</a:t>
            </a:r>
          </a:p>
          <a:p>
            <a:pPr algn="just" eaLnBrk="1" hangingPunct="1"/>
            <a:endParaRPr lang="es-ES" altLang="es-CO" sz="600" dirty="0" smtClean="0"/>
          </a:p>
          <a:p>
            <a:pPr algn="just" eaLnBrk="1" hangingPunct="1"/>
            <a:r>
              <a:rPr lang="es-ES" altLang="es-CO" sz="2800" dirty="0" smtClean="0"/>
              <a:t>Son decididos y les gusta enfocarse en los hechos.</a:t>
            </a:r>
          </a:p>
          <a:p>
            <a:pPr algn="just" eaLnBrk="1" hangingPunct="1"/>
            <a:r>
              <a:rPr lang="es-ES" altLang="es-CO" sz="2800" dirty="0" smtClean="0"/>
              <a:t>Sin embargo, en su búsqueda de la rapidez y los resultados tienden a ser autocráticos, ejercitar el poder y el control, y enfocarse en el corto plazo.</a:t>
            </a:r>
          </a:p>
        </p:txBody>
      </p:sp>
    </p:spTree>
    <p:extLst>
      <p:ext uri="{BB962C8B-B14F-4D97-AF65-F5344CB8AC3E}">
        <p14:creationId xmlns:p14="http://schemas.microsoft.com/office/powerpoint/2010/main" val="1645177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73088"/>
            <a:ext cx="8229600" cy="1143000"/>
          </a:xfrm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s-ES" altLang="es-CO" dirty="0" smtClean="0">
                <a:solidFill>
                  <a:schemeClr val="accent6"/>
                </a:solidFill>
              </a:rPr>
              <a:t>A</a:t>
            </a:r>
            <a:r>
              <a:rPr lang="es-ES" altLang="es-CO" dirty="0" smtClean="0"/>
              <a:t>nalítico</a:t>
            </a:r>
          </a:p>
        </p:txBody>
      </p:sp>
      <p:sp>
        <p:nvSpPr>
          <p:cNvPr id="198659" name="Rectangle 3"/>
          <p:cNvSpPr>
            <a:spLocks noChangeArrowheads="1"/>
          </p:cNvSpPr>
          <p:nvPr/>
        </p:nvSpPr>
        <p:spPr bwMode="auto">
          <a:xfrm>
            <a:off x="781050" y="1747838"/>
            <a:ext cx="79057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just" eaLnBrk="1" hangingPunct="1">
              <a:spcBef>
                <a:spcPct val="20000"/>
              </a:spcBef>
              <a:buFontTx/>
              <a:buChar char="•"/>
            </a:pPr>
            <a:r>
              <a:rPr lang="es-ES" altLang="es-CO" sz="2600" dirty="0">
                <a:latin typeface="Arial" pitchFamily="34" charset="0"/>
              </a:rPr>
              <a:t>Tendencia al análisis excesivo de las situaciones. </a:t>
            </a:r>
            <a:endParaRPr lang="es-ES" altLang="es-CO" sz="2600" dirty="0" smtClean="0">
              <a:latin typeface="Arial" pitchFamily="34" charset="0"/>
            </a:endParaRPr>
          </a:p>
          <a:p>
            <a:pPr marL="0" indent="0" algn="just" eaLnBrk="1" hangingPunct="1">
              <a:spcBef>
                <a:spcPct val="20000"/>
              </a:spcBef>
            </a:pPr>
            <a:endParaRPr lang="es-ES" altLang="es-CO" sz="800" dirty="0">
              <a:latin typeface="Arial" pitchFamily="34" charset="0"/>
            </a:endParaRPr>
          </a:p>
          <a:p>
            <a:pPr algn="just" eaLnBrk="1" hangingPunct="1">
              <a:spcBef>
                <a:spcPct val="20000"/>
              </a:spcBef>
              <a:buFontTx/>
              <a:buChar char="•"/>
            </a:pPr>
            <a:r>
              <a:rPr lang="es-ES" altLang="es-CO" sz="2600" dirty="0">
                <a:latin typeface="Arial" pitchFamily="34" charset="0"/>
              </a:rPr>
              <a:t>Les gusta considerar más información y alternativas que quienes tienen estilo directivo. </a:t>
            </a:r>
            <a:endParaRPr lang="es-ES" altLang="es-CO" sz="2600" dirty="0" smtClean="0">
              <a:latin typeface="Arial" pitchFamily="34" charset="0"/>
            </a:endParaRPr>
          </a:p>
          <a:p>
            <a:pPr algn="just" eaLnBrk="1" hangingPunct="1">
              <a:spcBef>
                <a:spcPct val="20000"/>
              </a:spcBef>
              <a:buFontTx/>
              <a:buChar char="•"/>
            </a:pPr>
            <a:endParaRPr lang="es-ES" altLang="es-CO" sz="800" dirty="0">
              <a:latin typeface="Arial" pitchFamily="34" charset="0"/>
            </a:endParaRPr>
          </a:p>
          <a:p>
            <a:pPr algn="just" eaLnBrk="1" hangingPunct="1">
              <a:spcBef>
                <a:spcPct val="20000"/>
              </a:spcBef>
              <a:buFontTx/>
              <a:buChar char="•"/>
            </a:pPr>
            <a:r>
              <a:rPr lang="es-ES" altLang="es-CO" sz="2600" dirty="0">
                <a:latin typeface="Arial" pitchFamily="34" charset="0"/>
              </a:rPr>
              <a:t>Toman decisiones cuidadosas, que requieren mas tiempo para decidir; pero también responden satisfactoriamente a situaciones nuevas o inciertas. </a:t>
            </a:r>
            <a:endParaRPr lang="es-ES" altLang="es-CO" sz="2600" dirty="0" smtClean="0">
              <a:latin typeface="Arial" pitchFamily="34" charset="0"/>
            </a:endParaRPr>
          </a:p>
          <a:p>
            <a:pPr algn="just" eaLnBrk="1" hangingPunct="1">
              <a:spcBef>
                <a:spcPct val="20000"/>
              </a:spcBef>
              <a:buFontTx/>
              <a:buChar char="•"/>
            </a:pPr>
            <a:endParaRPr lang="es-ES" altLang="es-CO" sz="800" dirty="0">
              <a:latin typeface="Arial" pitchFamily="34" charset="0"/>
            </a:endParaRPr>
          </a:p>
          <a:p>
            <a:pPr algn="just" eaLnBrk="1" hangingPunct="1">
              <a:spcBef>
                <a:spcPct val="20000"/>
              </a:spcBef>
              <a:buFontTx/>
              <a:buChar char="•"/>
            </a:pPr>
            <a:r>
              <a:rPr lang="es-ES" altLang="es-CO" sz="2600" dirty="0">
                <a:latin typeface="Arial" pitchFamily="34" charset="0"/>
              </a:rPr>
              <a:t>Es frecuente que sean autocráticas.</a:t>
            </a:r>
          </a:p>
        </p:txBody>
      </p:sp>
    </p:spTree>
    <p:extLst>
      <p:ext uri="{BB962C8B-B14F-4D97-AF65-F5344CB8AC3E}">
        <p14:creationId xmlns:p14="http://schemas.microsoft.com/office/powerpoint/2010/main" val="3437776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4446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s-ES" dirty="0" smtClean="0">
                <a:solidFill>
                  <a:schemeClr val="accent6"/>
                </a:solidFill>
                <a:ea typeface="+mj-ea"/>
                <a:cs typeface="+mj-cs"/>
              </a:rPr>
              <a:t>C</a:t>
            </a:r>
            <a:r>
              <a:rPr lang="es-ES" dirty="0" smtClean="0">
                <a:ea typeface="+mj-ea"/>
                <a:cs typeface="+mj-cs"/>
              </a:rPr>
              <a:t>onceptual</a:t>
            </a:r>
          </a:p>
        </p:txBody>
      </p:sp>
      <p:sp>
        <p:nvSpPr>
          <p:cNvPr id="199683" name="Rectangle 3"/>
          <p:cNvSpPr>
            <a:spLocks noChangeArrowheads="1"/>
          </p:cNvSpPr>
          <p:nvPr/>
        </p:nvSpPr>
        <p:spPr bwMode="auto">
          <a:xfrm>
            <a:off x="395288" y="1700213"/>
            <a:ext cx="82804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just" eaLnBrk="1" hangingPunct="1">
              <a:spcBef>
                <a:spcPct val="20000"/>
              </a:spcBef>
              <a:buFontTx/>
              <a:buChar char="•"/>
            </a:pPr>
            <a:r>
              <a:rPr lang="es-ES" altLang="es-CO" sz="2600" dirty="0">
                <a:latin typeface="Arial" pitchFamily="34" charset="0"/>
              </a:rPr>
              <a:t>Tienen una perspectiva amplia de la solución de problemas y les gusta considerar muchas opciones y posibilidades futuras. </a:t>
            </a:r>
          </a:p>
          <a:p>
            <a:pPr algn="just" eaLnBrk="1" hangingPunct="1">
              <a:spcBef>
                <a:spcPct val="20000"/>
              </a:spcBef>
              <a:buFontTx/>
              <a:buChar char="•"/>
            </a:pPr>
            <a:r>
              <a:rPr lang="es-ES" altLang="es-CO" sz="2600" dirty="0">
                <a:latin typeface="Arial" pitchFamily="34" charset="0"/>
              </a:rPr>
              <a:t>Adoptan una perspectiva de largo plazo y se basan en su intuición y conversaciones con otros individuos para obtener información. </a:t>
            </a:r>
          </a:p>
          <a:p>
            <a:pPr algn="just" eaLnBrk="1" hangingPunct="1">
              <a:spcBef>
                <a:spcPct val="20000"/>
              </a:spcBef>
              <a:buFontTx/>
              <a:buChar char="•"/>
            </a:pPr>
            <a:r>
              <a:rPr lang="es-ES" altLang="es-CO" sz="2600" dirty="0">
                <a:latin typeface="Arial" pitchFamily="34" charset="0"/>
              </a:rPr>
              <a:t>Están dispuestos a asumir riesgos y son buenos para encontrar soluciones creativas a los problemas.</a:t>
            </a:r>
          </a:p>
          <a:p>
            <a:pPr algn="just" eaLnBrk="1" hangingPunct="1">
              <a:spcBef>
                <a:spcPct val="20000"/>
              </a:spcBef>
              <a:buFontTx/>
              <a:buChar char="•"/>
            </a:pPr>
            <a:r>
              <a:rPr lang="es-ES" altLang="es-CO" sz="2600" dirty="0">
                <a:latin typeface="Arial" pitchFamily="34" charset="0"/>
              </a:rPr>
              <a:t>Su desventaja es que pueden fomentar un abordaje idealista y vacilante de la toma de decisiones.</a:t>
            </a:r>
          </a:p>
        </p:txBody>
      </p:sp>
    </p:spTree>
    <p:extLst>
      <p:ext uri="{BB962C8B-B14F-4D97-AF65-F5344CB8AC3E}">
        <p14:creationId xmlns:p14="http://schemas.microsoft.com/office/powerpoint/2010/main" val="2921549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85788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s-ES" dirty="0" smtClean="0">
                <a:solidFill>
                  <a:schemeClr val="accent6"/>
                </a:solidFill>
                <a:ea typeface="+mj-ea"/>
                <a:cs typeface="+mj-cs"/>
              </a:rPr>
              <a:t>D</a:t>
            </a:r>
            <a:r>
              <a:rPr lang="es-ES" dirty="0" smtClean="0">
                <a:ea typeface="+mj-ea"/>
                <a:cs typeface="+mj-cs"/>
              </a:rPr>
              <a:t>e comportamiento</a:t>
            </a:r>
          </a:p>
        </p:txBody>
      </p:sp>
      <p:sp>
        <p:nvSpPr>
          <p:cNvPr id="200707" name="Rectangle 3"/>
          <p:cNvSpPr>
            <a:spLocks noChangeArrowheads="1"/>
          </p:cNvSpPr>
          <p:nvPr/>
        </p:nvSpPr>
        <p:spPr bwMode="auto">
          <a:xfrm>
            <a:off x="395288" y="1685925"/>
            <a:ext cx="82804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just" eaLnBrk="1" hangingPunct="1">
              <a:spcBef>
                <a:spcPct val="20000"/>
              </a:spcBef>
              <a:buFontTx/>
              <a:buChar char="•"/>
            </a:pPr>
            <a:r>
              <a:rPr lang="es-ES" altLang="es-CO" sz="2600" dirty="0">
                <a:latin typeface="Arial" pitchFamily="34" charset="0"/>
              </a:rPr>
              <a:t>Trabajan bien con otras personas y disfrutan de las interacciones sociales en que se intercambian abiertamente opiniones. </a:t>
            </a:r>
          </a:p>
          <a:p>
            <a:pPr algn="just" eaLnBrk="1" hangingPunct="1">
              <a:spcBef>
                <a:spcPct val="20000"/>
              </a:spcBef>
              <a:buFontTx/>
              <a:buChar char="•"/>
            </a:pPr>
            <a:r>
              <a:rPr lang="es-ES" altLang="es-CO" sz="2600" dirty="0">
                <a:latin typeface="Arial" pitchFamily="34" charset="0"/>
              </a:rPr>
              <a:t>Brindan apoyo, son receptivas a las sugerencias, muestran calidez y prefieren la información verbal sobre la escrita.</a:t>
            </a:r>
          </a:p>
          <a:p>
            <a:pPr algn="just" eaLnBrk="1" hangingPunct="1">
              <a:spcBef>
                <a:spcPct val="20000"/>
              </a:spcBef>
              <a:buFontTx/>
              <a:buChar char="•"/>
            </a:pPr>
            <a:r>
              <a:rPr lang="es-ES" altLang="es-CO" sz="2600" dirty="0">
                <a:latin typeface="Arial" pitchFamily="34" charset="0"/>
              </a:rPr>
              <a:t>Aunque les gusta celebrar juntas, tienden a evitar los conflictos y se preocupan excesivamente por los demás. Ello puede hacer que adopten un enfoque sin firmeza al decidir y tengan dificultad al decir no a los demás y tomar decisiones difíciles.</a:t>
            </a:r>
          </a:p>
        </p:txBody>
      </p:sp>
    </p:spTree>
    <p:extLst>
      <p:ext uri="{BB962C8B-B14F-4D97-AF65-F5344CB8AC3E}">
        <p14:creationId xmlns:p14="http://schemas.microsoft.com/office/powerpoint/2010/main" val="3051418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1295400"/>
            <a:ext cx="5781675" cy="4972050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00700" y="1839868"/>
            <a:ext cx="3086100" cy="4215476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r>
              <a:rPr lang="es-ES" dirty="0" smtClean="0">
                <a:ea typeface="+mn-ea"/>
                <a:cs typeface="+mn-cs"/>
              </a:rPr>
              <a:t>Establecer metas y objetivos.</a:t>
            </a:r>
          </a:p>
          <a:p>
            <a:pPr eaLnBrk="1" hangingPunct="1">
              <a:defRPr/>
            </a:pPr>
            <a:r>
              <a:rPr lang="es-ES" dirty="0" smtClean="0">
                <a:ea typeface="+mn-ea"/>
                <a:cs typeface="+mn-cs"/>
              </a:rPr>
              <a:t>Generar opciones varias.</a:t>
            </a:r>
          </a:p>
          <a:p>
            <a:pPr eaLnBrk="1" hangingPunct="1">
              <a:defRPr/>
            </a:pPr>
            <a:r>
              <a:rPr lang="es-ES" dirty="0" smtClean="0">
                <a:ea typeface="+mn-ea"/>
                <a:cs typeface="+mn-cs"/>
              </a:rPr>
              <a:t>Evaluar comparar y seleccionar.</a:t>
            </a:r>
          </a:p>
          <a:p>
            <a:pPr eaLnBrk="1" hangingPunct="1">
              <a:defRPr/>
            </a:pPr>
            <a:r>
              <a:rPr lang="es-ES" dirty="0" smtClean="0">
                <a:ea typeface="+mn-ea"/>
                <a:cs typeface="+mn-cs"/>
              </a:rPr>
              <a:t>Escoger la mejor alternativa.</a:t>
            </a: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>
                <a:solidFill>
                  <a:schemeClr val="accent6"/>
                </a:solidFill>
              </a:rPr>
              <a:t>P</a:t>
            </a:r>
            <a:r>
              <a:rPr lang="es-CO" dirty="0">
                <a:solidFill>
                  <a:schemeClr val="tx2"/>
                </a:solidFill>
              </a:rPr>
              <a:t>asos para la toma de decisiones</a:t>
            </a:r>
          </a:p>
        </p:txBody>
      </p:sp>
    </p:spTree>
    <p:extLst>
      <p:ext uri="{BB962C8B-B14F-4D97-AF65-F5344CB8AC3E}">
        <p14:creationId xmlns:p14="http://schemas.microsoft.com/office/powerpoint/2010/main" val="929686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908917"/>
            <a:ext cx="7658100" cy="5362781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4377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5949"/>
            <a:ext cx="9144000" cy="4381501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0405" name="Rectangle 5"/>
          <p:cNvSpPr>
            <a:spLocks noGrp="1" noChangeArrowheads="1"/>
          </p:cNvSpPr>
          <p:nvPr>
            <p:ph type="subTitle" idx="4294967295"/>
          </p:nvPr>
        </p:nvSpPr>
        <p:spPr>
          <a:xfrm>
            <a:off x="457200" y="857251"/>
            <a:ext cx="8077200" cy="1752600"/>
          </a:xfrm>
        </p:spPr>
        <p:txBody>
          <a:bodyPr>
            <a:noAutofit/>
          </a:bodyPr>
          <a:lstStyle/>
          <a:p>
            <a:pPr marL="0" indent="0" algn="just" eaLnBrk="1" hangingPunct="1">
              <a:lnSpc>
                <a:spcPct val="80000"/>
              </a:lnSpc>
              <a:buNone/>
            </a:pPr>
            <a:r>
              <a:rPr lang="es-ES" altLang="es-CO" sz="4800" dirty="0" smtClean="0">
                <a:solidFill>
                  <a:srgbClr val="000099"/>
                </a:solidFill>
              </a:rPr>
              <a:t>Si no tienes claro a donde vas … lo mas probable es que acabes en otro sitio.</a:t>
            </a:r>
          </a:p>
        </p:txBody>
      </p:sp>
    </p:spTree>
    <p:extLst>
      <p:ext uri="{BB962C8B-B14F-4D97-AF65-F5344CB8AC3E}">
        <p14:creationId xmlns:p14="http://schemas.microsoft.com/office/powerpoint/2010/main" val="246788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0" r="7618" b="20155"/>
          <a:stretch/>
        </p:blipFill>
        <p:spPr bwMode="auto">
          <a:xfrm>
            <a:off x="1115616" y="1722548"/>
            <a:ext cx="6725293" cy="37946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4831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20618"/>
            <a:ext cx="8382000" cy="1143000"/>
          </a:xfrm>
        </p:spPr>
        <p:txBody>
          <a:bodyPr>
            <a:normAutofit fontScale="90000"/>
          </a:bodyPr>
          <a:lstStyle/>
          <a:p>
            <a:r>
              <a:rPr lang="es-CO" dirty="0">
                <a:solidFill>
                  <a:schemeClr val="accent6"/>
                </a:solidFill>
              </a:rPr>
              <a:t>R</a:t>
            </a:r>
            <a:r>
              <a:rPr lang="es-CO" dirty="0"/>
              <a:t>etomando el caso: </a:t>
            </a:r>
            <a:r>
              <a:rPr lang="es-CO" dirty="0" smtClean="0"/>
              <a:t/>
            </a:r>
            <a:br>
              <a:rPr lang="es-CO" dirty="0" smtClean="0"/>
            </a:br>
            <a:r>
              <a:rPr lang="es-CO" dirty="0" smtClean="0"/>
              <a:t>Conflicto presupuesto familiar</a:t>
            </a:r>
            <a:endParaRPr lang="es-CO" dirty="0"/>
          </a:p>
        </p:txBody>
      </p:sp>
      <p:sp>
        <p:nvSpPr>
          <p:cNvPr id="4" name="3 Rectángulo redondeado"/>
          <p:cNvSpPr/>
          <p:nvPr/>
        </p:nvSpPr>
        <p:spPr>
          <a:xfrm>
            <a:off x="4307210" y="1687860"/>
            <a:ext cx="4392488" cy="93610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 smtClean="0"/>
              <a:t>Intereses que existen</a:t>
            </a:r>
            <a:endParaRPr lang="es-CO" sz="2800" b="1" dirty="0"/>
          </a:p>
        </p:txBody>
      </p:sp>
      <p:sp>
        <p:nvSpPr>
          <p:cNvPr id="5" name="4 Rectángulo redondeado"/>
          <p:cNvSpPr/>
          <p:nvPr/>
        </p:nvSpPr>
        <p:spPr>
          <a:xfrm>
            <a:off x="4307210" y="2774454"/>
            <a:ext cx="4392488" cy="93610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 smtClean="0"/>
              <a:t>Conflictos subyacentes</a:t>
            </a:r>
            <a:endParaRPr lang="es-CO" sz="2800" b="1" dirty="0"/>
          </a:p>
        </p:txBody>
      </p:sp>
      <p:sp>
        <p:nvSpPr>
          <p:cNvPr id="6" name="5 Rectángulo redondeado"/>
          <p:cNvSpPr/>
          <p:nvPr/>
        </p:nvSpPr>
        <p:spPr>
          <a:xfrm>
            <a:off x="4292352" y="3861048"/>
            <a:ext cx="4392488" cy="93610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 smtClean="0"/>
              <a:t>Posiciones de cada persona</a:t>
            </a:r>
            <a:endParaRPr lang="es-CO" sz="2800" b="1" dirty="0"/>
          </a:p>
        </p:txBody>
      </p:sp>
      <p:sp>
        <p:nvSpPr>
          <p:cNvPr id="7" name="6 Rectángulo redondeado"/>
          <p:cNvSpPr/>
          <p:nvPr/>
        </p:nvSpPr>
        <p:spPr>
          <a:xfrm>
            <a:off x="4292352" y="4947642"/>
            <a:ext cx="4392488" cy="93610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 smtClean="0"/>
              <a:t>Posibles alternativas</a:t>
            </a:r>
            <a:endParaRPr lang="es-CO" sz="2800" b="1" dirty="0"/>
          </a:p>
        </p:txBody>
      </p:sp>
      <p:pic>
        <p:nvPicPr>
          <p:cNvPr id="8" name="Picture 2" descr="http://www.centromujer.es/files/2011/08/pareja-palabras-que-evitan-un-conflic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8778" y="2550046"/>
            <a:ext cx="3528392" cy="24860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79633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2" name="Rectangle 4"/>
          <p:cNvSpPr>
            <a:spLocks noChangeArrowheads="1"/>
          </p:cNvSpPr>
          <p:nvPr/>
        </p:nvSpPr>
        <p:spPr bwMode="auto">
          <a:xfrm>
            <a:off x="531169" y="1552600"/>
            <a:ext cx="3736031" cy="431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s-CO" sz="3200" b="1" dirty="0">
                <a:solidFill>
                  <a:schemeClr val="tx2"/>
                </a:solidFill>
              </a:rPr>
              <a:t>Es importante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s-CO" sz="3200" b="1" dirty="0">
                <a:solidFill>
                  <a:schemeClr val="tx2"/>
                </a:solidFill>
              </a:rPr>
              <a:t>aprender a </a:t>
            </a:r>
            <a:r>
              <a:rPr lang="es-CO" sz="3200" b="1" dirty="0">
                <a:solidFill>
                  <a:schemeClr val="accent6"/>
                </a:solidFill>
              </a:rPr>
              <a:t>navegar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s-CO" sz="3200" b="1" dirty="0">
                <a:solidFill>
                  <a:schemeClr val="tx2"/>
                </a:solidFill>
              </a:rPr>
              <a:t>con</a:t>
            </a:r>
            <a:r>
              <a:rPr lang="es-CO" sz="3200" b="1" dirty="0">
                <a:solidFill>
                  <a:srgbClr val="006600"/>
                </a:solidFill>
              </a:rPr>
              <a:t> </a:t>
            </a:r>
            <a:r>
              <a:rPr lang="es-CO" sz="3200" b="1" dirty="0">
                <a:solidFill>
                  <a:schemeClr val="accent6"/>
                </a:solidFill>
              </a:rPr>
              <a:t>viento contrario,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s-CO" sz="3200" b="1" dirty="0">
                <a:solidFill>
                  <a:schemeClr val="tx2"/>
                </a:solidFill>
              </a:rPr>
              <a:t>y maniobrar hasta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s-CO" sz="3200" b="1" dirty="0">
                <a:solidFill>
                  <a:schemeClr val="accent6"/>
                </a:solidFill>
              </a:rPr>
              <a:t>encontrar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s-CO" sz="3200" b="1" dirty="0">
                <a:solidFill>
                  <a:schemeClr val="accent6"/>
                </a:solidFill>
              </a:rPr>
              <a:t>un buen viento.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es-CO" sz="1100" b="1" dirty="0" smtClean="0">
              <a:solidFill>
                <a:srgbClr val="006600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es-CO" sz="1100" b="1" dirty="0">
              <a:solidFill>
                <a:srgbClr val="006600"/>
              </a:solidFill>
            </a:endParaRPr>
          </a:p>
          <a:p>
            <a:pPr marL="342900" indent="-342900" algn="r">
              <a:lnSpc>
                <a:spcPct val="90000"/>
              </a:lnSpc>
              <a:spcBef>
                <a:spcPct val="20000"/>
              </a:spcBef>
            </a:pPr>
            <a:r>
              <a:rPr lang="es-CO" sz="2400" b="1" dirty="0" err="1"/>
              <a:t>Ury</a:t>
            </a:r>
            <a:r>
              <a:rPr lang="es-CO" sz="2400" b="1" dirty="0"/>
              <a:t>, 1992</a:t>
            </a: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450" y="895350"/>
            <a:ext cx="4972050" cy="5086350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2313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634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34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634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634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634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634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634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634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634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634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634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634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2000"/>
                                        <p:tgtEl>
                                          <p:spTgt spid="6349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7020272" y="400472"/>
            <a:ext cx="21602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0499" y="49168"/>
            <a:ext cx="8818181" cy="1143000"/>
          </a:xfrm>
        </p:spPr>
        <p:txBody>
          <a:bodyPr>
            <a:normAutofit fontScale="90000"/>
          </a:bodyPr>
          <a:lstStyle/>
          <a:p>
            <a:r>
              <a:rPr lang="es-CO" dirty="0">
                <a:solidFill>
                  <a:schemeClr val="accent6"/>
                </a:solidFill>
              </a:rPr>
              <a:t>L</a:t>
            </a:r>
            <a:r>
              <a:rPr lang="es-CO" dirty="0"/>
              <a:t>a negociación </a:t>
            </a:r>
            <a:r>
              <a:rPr lang="es-CO" dirty="0" smtClean="0"/>
              <a:t>como </a:t>
            </a:r>
            <a:r>
              <a:rPr lang="es-CO" dirty="0"/>
              <a:t>una </a:t>
            </a:r>
            <a:r>
              <a:rPr lang="es-CO" dirty="0" smtClean="0"/>
              <a:t/>
            </a:r>
            <a:br>
              <a:rPr lang="es-CO" dirty="0" smtClean="0"/>
            </a:br>
            <a:r>
              <a:rPr lang="es-CO" dirty="0" smtClean="0"/>
              <a:t>competencia </a:t>
            </a:r>
            <a:r>
              <a:rPr lang="es-CO" dirty="0"/>
              <a:t>vital en la vida de </a:t>
            </a:r>
            <a:r>
              <a:rPr lang="es-CO" dirty="0" smtClean="0"/>
              <a:t>hoy</a:t>
            </a:r>
            <a:endParaRPr lang="es-CO" dirty="0"/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6" y="1237736"/>
            <a:ext cx="3700203" cy="2228850"/>
          </a:xfrm>
          <a:prstGeom prst="rect">
            <a:avLst/>
          </a:prstGeom>
        </p:spPr>
      </p:pic>
      <p:sp>
        <p:nvSpPr>
          <p:cNvPr id="10" name="9 Elipse"/>
          <p:cNvSpPr/>
          <p:nvPr/>
        </p:nvSpPr>
        <p:spPr>
          <a:xfrm>
            <a:off x="3962401" y="2188959"/>
            <a:ext cx="3868450" cy="1241878"/>
          </a:xfrm>
          <a:prstGeom prst="ellipse">
            <a:avLst/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10 Flecha abajo"/>
          <p:cNvSpPr/>
          <p:nvPr/>
        </p:nvSpPr>
        <p:spPr>
          <a:xfrm>
            <a:off x="5701917" y="5182599"/>
            <a:ext cx="693012" cy="443527"/>
          </a:xfrm>
          <a:prstGeom prst="downArrow">
            <a:avLst/>
          </a:prstGeom>
          <a:solidFill>
            <a:schemeClr val="accent6"/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11 Forma libre"/>
          <p:cNvSpPr/>
          <p:nvPr/>
        </p:nvSpPr>
        <p:spPr>
          <a:xfrm>
            <a:off x="190500" y="5702326"/>
            <a:ext cx="8780082" cy="525057"/>
          </a:xfrm>
          <a:custGeom>
            <a:avLst/>
            <a:gdLst>
              <a:gd name="connsiteX0" fmla="*/ 0 w 3326459"/>
              <a:gd name="connsiteY0" fmla="*/ 0 h 831614"/>
              <a:gd name="connsiteX1" fmla="*/ 3326459 w 3326459"/>
              <a:gd name="connsiteY1" fmla="*/ 0 h 831614"/>
              <a:gd name="connsiteX2" fmla="*/ 3326459 w 3326459"/>
              <a:gd name="connsiteY2" fmla="*/ 831614 h 831614"/>
              <a:gd name="connsiteX3" fmla="*/ 0 w 3326459"/>
              <a:gd name="connsiteY3" fmla="*/ 831614 h 831614"/>
              <a:gd name="connsiteX4" fmla="*/ 0 w 3326459"/>
              <a:gd name="connsiteY4" fmla="*/ 0 h 831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6459" h="831614">
                <a:moveTo>
                  <a:pt x="0" y="0"/>
                </a:moveTo>
                <a:lnTo>
                  <a:pt x="3326459" y="0"/>
                </a:lnTo>
                <a:lnTo>
                  <a:pt x="3326459" y="831614"/>
                </a:lnTo>
                <a:lnTo>
                  <a:pt x="0" y="831614"/>
                </a:lnTo>
                <a:lnTo>
                  <a:pt x="0" y="0"/>
                </a:lnTo>
                <a:close/>
              </a:path>
            </a:pathLst>
          </a:cu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8" tIns="170688" rIns="170688" bIns="170688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dirty="0"/>
              <a:t>Es necesario entonces negociar y siempre lo estamos haciendo. </a:t>
            </a:r>
            <a:r>
              <a:rPr lang="es-CO" dirty="0" smtClean="0"/>
              <a:t>Pero </a:t>
            </a:r>
            <a:r>
              <a:rPr lang="es-CO" dirty="0"/>
              <a:t>¿cómo negociar? ¿cómo aplicar las Estrategias de Negociación a nuestra gestión comercial ?</a:t>
            </a:r>
          </a:p>
        </p:txBody>
      </p:sp>
      <p:sp>
        <p:nvSpPr>
          <p:cNvPr id="14" name="13 Forma libre"/>
          <p:cNvSpPr/>
          <p:nvPr/>
        </p:nvSpPr>
        <p:spPr>
          <a:xfrm>
            <a:off x="5554998" y="3495218"/>
            <a:ext cx="1247422" cy="1247422"/>
          </a:xfrm>
          <a:custGeom>
            <a:avLst/>
            <a:gdLst>
              <a:gd name="connsiteX0" fmla="*/ 0 w 1247422"/>
              <a:gd name="connsiteY0" fmla="*/ 623711 h 1247422"/>
              <a:gd name="connsiteX1" fmla="*/ 623711 w 1247422"/>
              <a:gd name="connsiteY1" fmla="*/ 0 h 1247422"/>
              <a:gd name="connsiteX2" fmla="*/ 1247422 w 1247422"/>
              <a:gd name="connsiteY2" fmla="*/ 623711 h 1247422"/>
              <a:gd name="connsiteX3" fmla="*/ 623711 w 1247422"/>
              <a:gd name="connsiteY3" fmla="*/ 1247422 h 1247422"/>
              <a:gd name="connsiteX4" fmla="*/ 0 w 1247422"/>
              <a:gd name="connsiteY4" fmla="*/ 623711 h 1247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7422" h="1247422">
                <a:moveTo>
                  <a:pt x="0" y="623711"/>
                </a:moveTo>
                <a:cubicBezTo>
                  <a:pt x="0" y="279245"/>
                  <a:pt x="279245" y="0"/>
                  <a:pt x="623711" y="0"/>
                </a:cubicBezTo>
                <a:cubicBezTo>
                  <a:pt x="968177" y="0"/>
                  <a:pt x="1247422" y="279245"/>
                  <a:pt x="1247422" y="623711"/>
                </a:cubicBezTo>
                <a:cubicBezTo>
                  <a:pt x="1247422" y="968177"/>
                  <a:pt x="968177" y="1247422"/>
                  <a:pt x="623711" y="1247422"/>
                </a:cubicBezTo>
                <a:cubicBezTo>
                  <a:pt x="279245" y="1247422"/>
                  <a:pt x="0" y="968177"/>
                  <a:pt x="0" y="623711"/>
                </a:cubicBez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6651" tIns="196651" rIns="196651" bIns="196651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1200" b="1" dirty="0"/>
              <a:t>Naturaleza dinámica de los negocios</a:t>
            </a:r>
          </a:p>
        </p:txBody>
      </p:sp>
      <p:sp>
        <p:nvSpPr>
          <p:cNvPr id="15" name="14 Forma libre"/>
          <p:cNvSpPr/>
          <p:nvPr/>
        </p:nvSpPr>
        <p:spPr>
          <a:xfrm>
            <a:off x="4662398" y="2493404"/>
            <a:ext cx="1247422" cy="1247422"/>
          </a:xfrm>
          <a:custGeom>
            <a:avLst/>
            <a:gdLst>
              <a:gd name="connsiteX0" fmla="*/ 0 w 1247422"/>
              <a:gd name="connsiteY0" fmla="*/ 623711 h 1247422"/>
              <a:gd name="connsiteX1" fmla="*/ 623711 w 1247422"/>
              <a:gd name="connsiteY1" fmla="*/ 0 h 1247422"/>
              <a:gd name="connsiteX2" fmla="*/ 1247422 w 1247422"/>
              <a:gd name="connsiteY2" fmla="*/ 623711 h 1247422"/>
              <a:gd name="connsiteX3" fmla="*/ 623711 w 1247422"/>
              <a:gd name="connsiteY3" fmla="*/ 1247422 h 1247422"/>
              <a:gd name="connsiteX4" fmla="*/ 0 w 1247422"/>
              <a:gd name="connsiteY4" fmla="*/ 623711 h 1247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7422" h="1247422">
                <a:moveTo>
                  <a:pt x="0" y="623711"/>
                </a:moveTo>
                <a:cubicBezTo>
                  <a:pt x="0" y="279245"/>
                  <a:pt x="279245" y="0"/>
                  <a:pt x="623711" y="0"/>
                </a:cubicBezTo>
                <a:cubicBezTo>
                  <a:pt x="968177" y="0"/>
                  <a:pt x="1247422" y="279245"/>
                  <a:pt x="1247422" y="623711"/>
                </a:cubicBezTo>
                <a:cubicBezTo>
                  <a:pt x="1247422" y="968177"/>
                  <a:pt x="968177" y="1247422"/>
                  <a:pt x="623711" y="1247422"/>
                </a:cubicBezTo>
                <a:cubicBezTo>
                  <a:pt x="279245" y="1247422"/>
                  <a:pt x="0" y="968177"/>
                  <a:pt x="0" y="623711"/>
                </a:cubicBez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6651" tIns="196651" rIns="196651" bIns="196651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1200" b="1" dirty="0"/>
              <a:t>Diversidad</a:t>
            </a:r>
          </a:p>
        </p:txBody>
      </p:sp>
      <p:sp>
        <p:nvSpPr>
          <p:cNvPr id="16" name="15 Forma libre"/>
          <p:cNvSpPr/>
          <p:nvPr/>
        </p:nvSpPr>
        <p:spPr>
          <a:xfrm>
            <a:off x="6198425" y="2349344"/>
            <a:ext cx="1247422" cy="1247422"/>
          </a:xfrm>
          <a:custGeom>
            <a:avLst/>
            <a:gdLst>
              <a:gd name="connsiteX0" fmla="*/ 0 w 1247422"/>
              <a:gd name="connsiteY0" fmla="*/ 623711 h 1247422"/>
              <a:gd name="connsiteX1" fmla="*/ 623711 w 1247422"/>
              <a:gd name="connsiteY1" fmla="*/ 0 h 1247422"/>
              <a:gd name="connsiteX2" fmla="*/ 1247422 w 1247422"/>
              <a:gd name="connsiteY2" fmla="*/ 623711 h 1247422"/>
              <a:gd name="connsiteX3" fmla="*/ 623711 w 1247422"/>
              <a:gd name="connsiteY3" fmla="*/ 1247422 h 1247422"/>
              <a:gd name="connsiteX4" fmla="*/ 0 w 1247422"/>
              <a:gd name="connsiteY4" fmla="*/ 623711 h 1247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7422" h="1247422">
                <a:moveTo>
                  <a:pt x="0" y="623711"/>
                </a:moveTo>
                <a:cubicBezTo>
                  <a:pt x="0" y="279245"/>
                  <a:pt x="279245" y="0"/>
                  <a:pt x="623711" y="0"/>
                </a:cubicBezTo>
                <a:cubicBezTo>
                  <a:pt x="968177" y="0"/>
                  <a:pt x="1247422" y="279245"/>
                  <a:pt x="1247422" y="623711"/>
                </a:cubicBezTo>
                <a:cubicBezTo>
                  <a:pt x="1247422" y="968177"/>
                  <a:pt x="968177" y="1247422"/>
                  <a:pt x="623711" y="1247422"/>
                </a:cubicBezTo>
                <a:cubicBezTo>
                  <a:pt x="279245" y="1247422"/>
                  <a:pt x="0" y="968177"/>
                  <a:pt x="0" y="623711"/>
                </a:cubicBez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6651" tIns="196651" rIns="196651" bIns="196651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1200" b="1" dirty="0"/>
              <a:t>Era de la información</a:t>
            </a:r>
          </a:p>
        </p:txBody>
      </p:sp>
      <p:sp>
        <p:nvSpPr>
          <p:cNvPr id="17" name="16 Forma"/>
          <p:cNvSpPr/>
          <p:nvPr/>
        </p:nvSpPr>
        <p:spPr>
          <a:xfrm>
            <a:off x="3779914" y="2036646"/>
            <a:ext cx="4208944" cy="3104695"/>
          </a:xfrm>
          <a:prstGeom prst="funnel">
            <a:avLst/>
          </a:prstGeom>
          <a:ln w="38100">
            <a:solidFill>
              <a:srgbClr val="003781"/>
            </a:solidFill>
          </a:ln>
        </p:spPr>
        <p:style>
          <a:lnRef idx="1">
            <a:scrgbClr r="0" g="0" b="0"/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1" name="20 Grupo"/>
          <p:cNvGrpSpPr/>
          <p:nvPr/>
        </p:nvGrpSpPr>
        <p:grpSpPr>
          <a:xfrm>
            <a:off x="5296229" y="1303132"/>
            <a:ext cx="1247422" cy="1247422"/>
            <a:chOff x="4788024" y="1057466"/>
            <a:chExt cx="1247422" cy="1247422"/>
          </a:xfrm>
        </p:grpSpPr>
        <p:sp>
          <p:nvSpPr>
            <p:cNvPr id="22" name="21 Elipse"/>
            <p:cNvSpPr/>
            <p:nvPr/>
          </p:nvSpPr>
          <p:spPr>
            <a:xfrm>
              <a:off x="4788024" y="1057466"/>
              <a:ext cx="1247422" cy="1247422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Elipse 4"/>
            <p:cNvSpPr/>
            <p:nvPr/>
          </p:nvSpPr>
          <p:spPr>
            <a:xfrm>
              <a:off x="4970705" y="1240147"/>
              <a:ext cx="882060" cy="8820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algn="ctr"/>
              <a:r>
                <a:rPr lang="es-CO" sz="1200" b="1" dirty="0"/>
                <a:t>Competencia</a:t>
              </a:r>
            </a:p>
          </p:txBody>
        </p:sp>
      </p:grpSp>
      <p:grpSp>
        <p:nvGrpSpPr>
          <p:cNvPr id="18" name="17 Grupo"/>
          <p:cNvGrpSpPr/>
          <p:nvPr/>
        </p:nvGrpSpPr>
        <p:grpSpPr>
          <a:xfrm>
            <a:off x="3684663" y="1466242"/>
            <a:ext cx="1247422" cy="1247422"/>
            <a:chOff x="3266873" y="1240147"/>
            <a:chExt cx="1247422" cy="1247422"/>
          </a:xfrm>
        </p:grpSpPr>
        <p:sp>
          <p:nvSpPr>
            <p:cNvPr id="19" name="18 Elipse"/>
            <p:cNvSpPr/>
            <p:nvPr/>
          </p:nvSpPr>
          <p:spPr>
            <a:xfrm>
              <a:off x="3266873" y="1240147"/>
              <a:ext cx="1247422" cy="1247422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Elipse 4"/>
            <p:cNvSpPr/>
            <p:nvPr/>
          </p:nvSpPr>
          <p:spPr>
            <a:xfrm>
              <a:off x="3266873" y="1422828"/>
              <a:ext cx="1247422" cy="8820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1200" b="1" dirty="0"/>
                <a:t>Interdependencia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5744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2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66" tmFilter="0, 0; 0.125,0.2665; 0.25,0.4; 0.375,0.465; 0.5,0.5;  0.625,0.535; 0.75,0.6; 0.875,0.7335; 1,1">
                                          <p:stCondLst>
                                            <p:cond delay="26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33" tmFilter="0, 0; 0.125,0.2665; 0.25,0.4; 0.375,0.465; 0.5,0.5;  0.625,0.535; 0.75,0.6; 0.875,0.7335; 1,1">
                                          <p:stCondLst>
                                            <p:cond delay="53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0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66" decel="50000">
                                          <p:stCondLst>
                                            <p:cond delay="2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0">
                                          <p:stCondLst>
                                            <p:cond delay="5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66" decel="50000">
                                          <p:stCondLst>
                                            <p:cond delay="53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0">
                                          <p:stCondLst>
                                            <p:cond delay="65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66" decel="50000">
                                          <p:stCondLst>
                                            <p:cond delay="66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0">
                                          <p:stCondLst>
                                            <p:cond delay="72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66" decel="50000">
                                          <p:stCondLst>
                                            <p:cond delay="7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8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800"/>
                            </p:stCondLst>
                            <p:childTnLst>
                              <p:par>
                                <p:cTn id="5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800"/>
                            </p:stCondLst>
                            <p:childTnLst>
                              <p:par>
                                <p:cTn id="7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800"/>
                            </p:stCondLst>
                            <p:childTnLst>
                              <p:par>
                                <p:cTn id="9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800"/>
                            </p:stCondLst>
                            <p:childTnLst>
                              <p:par>
                                <p:cTn id="9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negociacion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357312"/>
            <a:ext cx="8648700" cy="484609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>
                <a:solidFill>
                  <a:schemeClr val="accent6"/>
                </a:solidFill>
              </a:rPr>
              <a:t>¿Q</a:t>
            </a:r>
            <a:r>
              <a:rPr lang="es-CO" dirty="0"/>
              <a:t>ué es negociar</a:t>
            </a:r>
            <a:r>
              <a:rPr lang="es-CO" dirty="0" smtClean="0"/>
              <a:t>?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915703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21 Diagrama"/>
          <p:cNvGraphicFramePr/>
          <p:nvPr>
            <p:extLst>
              <p:ext uri="{D42A27DB-BD31-4B8C-83A1-F6EECF244321}">
                <p14:modId xmlns:p14="http://schemas.microsoft.com/office/powerpoint/2010/main" val="1602786417"/>
              </p:ext>
            </p:extLst>
          </p:nvPr>
        </p:nvGraphicFramePr>
        <p:xfrm>
          <a:off x="683568" y="1962150"/>
          <a:ext cx="8003232" cy="4229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00166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CO" dirty="0" smtClean="0">
                <a:solidFill>
                  <a:schemeClr val="accent6"/>
                </a:solidFill>
              </a:rPr>
              <a:t>¿C</a:t>
            </a:r>
            <a:r>
              <a:rPr lang="es-CO" dirty="0" smtClean="0"/>
              <a:t>ómo </a:t>
            </a:r>
            <a:r>
              <a:rPr lang="es-CO" dirty="0"/>
              <a:t>se ha definido </a:t>
            </a:r>
            <a:r>
              <a:rPr lang="es-CO" dirty="0" smtClean="0"/>
              <a:t/>
            </a:r>
            <a:br>
              <a:rPr lang="es-CO" dirty="0" smtClean="0"/>
            </a:br>
            <a:r>
              <a:rPr lang="es-CO" dirty="0" smtClean="0"/>
              <a:t>el </a:t>
            </a:r>
            <a:r>
              <a:rPr lang="es-CO" dirty="0"/>
              <a:t>proceso de  </a:t>
            </a:r>
            <a:r>
              <a:rPr lang="es-CO" dirty="0" smtClean="0"/>
              <a:t>negociación?</a:t>
            </a:r>
            <a:r>
              <a:rPr lang="es-CO" dirty="0"/>
              <a:t/>
            </a:r>
            <a:br>
              <a:rPr lang="es-CO" dirty="0"/>
            </a:b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8533718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131B3377C8487B48A17A9672A5ECED80" ma:contentTypeVersion="2" ma:contentTypeDescription="Crear nuevo documento." ma:contentTypeScope="" ma:versionID="3a46d057ed3669262e2b544f3e74c5cb">
  <xsd:schema xmlns:xsd="http://www.w3.org/2001/XMLSchema" xmlns:xs="http://www.w3.org/2001/XMLSchema" xmlns:p="http://schemas.microsoft.com/office/2006/metadata/properties" xmlns:ns2="e71b29d6-5e28-4ec7-8a71-16018f4c3bd6" targetNamespace="http://schemas.microsoft.com/office/2006/metadata/properties" ma:root="true" ma:fieldsID="7a32633e38cb5c895738544bd9698630" ns2:_="">
    <xsd:import namespace="e71b29d6-5e28-4ec7-8a71-16018f4c3bd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1b29d6-5e28-4ec7-8a71-16018f4c3bd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do con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les de uso compartido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065FD96-440F-4830-9257-80EFEF41DBB3}">
  <ds:schemaRefs>
    <ds:schemaRef ds:uri="http://purl.org/dc/elements/1.1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purl.org/dc/terms/"/>
    <ds:schemaRef ds:uri="e71b29d6-5e28-4ec7-8a71-16018f4c3bd6"/>
    <ds:schemaRef ds:uri="http://purl.org/dc/dcmitype/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D5DD9B96-A316-4F4D-AA31-4CB8807FB28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71b29d6-5e28-4ec7-8a71-16018f4c3bd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694F837-368C-45D3-B303-BFE36B7C55C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2960</TotalTime>
  <Words>1451</Words>
  <Application>Microsoft Macintosh PowerPoint</Application>
  <PresentationFormat>Presentación en pantalla (4:3)</PresentationFormat>
  <Paragraphs>260</Paragraphs>
  <Slides>47</Slides>
  <Notes>26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47</vt:i4>
      </vt:variant>
    </vt:vector>
  </HeadingPairs>
  <TitlesOfParts>
    <vt:vector size="48" baseType="lpstr">
      <vt:lpstr>Tema de Office</vt:lpstr>
      <vt:lpstr>PROGRAMA DE LIDERAZGO</vt:lpstr>
      <vt:lpstr>Presentación de PowerPoint</vt:lpstr>
      <vt:lpstr>Negociando  acuerdos de convivencia</vt:lpstr>
      <vt:lpstr>Presentación de PowerPoint</vt:lpstr>
      <vt:lpstr>Retomando el caso:  Conflicto presupuesto familiar</vt:lpstr>
      <vt:lpstr>Presentación de PowerPoint</vt:lpstr>
      <vt:lpstr>La negociación como una  competencia vital en la vida de hoy</vt:lpstr>
      <vt:lpstr>¿Qué es negociar?</vt:lpstr>
      <vt:lpstr>¿Cómo se ha definido  el proceso de  negociación? </vt:lpstr>
      <vt:lpstr>Presentación de PowerPoint</vt:lpstr>
      <vt:lpstr>¿Qué busca toda negociación?</vt:lpstr>
      <vt:lpstr>EL JUEGO LA BOLSA DE VALORES</vt:lpstr>
      <vt:lpstr>Principio</vt:lpstr>
      <vt:lpstr>Reflexión</vt:lpstr>
      <vt:lpstr>Venta vs Negociación</vt:lpstr>
      <vt:lpstr>Presentación de PowerPoint</vt:lpstr>
      <vt:lpstr>La  negociación y sus componentes</vt:lpstr>
      <vt:lpstr>Objetivos de una negociación exitosa</vt:lpstr>
      <vt:lpstr>Presentación de PowerPoint</vt:lpstr>
      <vt:lpstr>Test </vt:lpstr>
      <vt:lpstr>Presentación de PowerPoint</vt:lpstr>
      <vt:lpstr>Habilidades operativas  de un buen negociador</vt:lpstr>
      <vt:lpstr>Habilidades operativas  de un buen negociador (Continuación)</vt:lpstr>
      <vt:lpstr>Habilidades Fundamentales  de un buen negociador</vt:lpstr>
      <vt:lpstr>Habilidades Fundamentales  de un buen negociador (Continuación)</vt:lpstr>
      <vt:lpstr>Presentación de PowerPoint</vt:lpstr>
      <vt:lpstr>Resultado de las negociaciones</vt:lpstr>
      <vt:lpstr>Resultado de las negociaciones</vt:lpstr>
      <vt:lpstr>Resultado de las negociaciones</vt:lpstr>
      <vt:lpstr>Estilos de negociación</vt:lpstr>
      <vt:lpstr>Presentación de PowerPoint</vt:lpstr>
      <vt:lpstr>Negociadores recuerden:</vt:lpstr>
      <vt:lpstr>¿Decisión o solución de problemas?</vt:lpstr>
      <vt:lpstr>¿Decisión o solución de problemas?</vt:lpstr>
      <vt:lpstr>Presentación de PowerPoint</vt:lpstr>
      <vt:lpstr>Presentación de PowerPoint</vt:lpstr>
      <vt:lpstr>Test estilos de decisión</vt:lpstr>
      <vt:lpstr>Toma de decisiones</vt:lpstr>
      <vt:lpstr>Estilos de decisión generales</vt:lpstr>
      <vt:lpstr>Directivo</vt:lpstr>
      <vt:lpstr>Analítico</vt:lpstr>
      <vt:lpstr>Conceptual</vt:lpstr>
      <vt:lpstr>De comportamiento</vt:lpstr>
      <vt:lpstr>Pasos para la toma de decisiones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Irma Yenny Rojas Jovel</dc:creator>
  <cp:lastModifiedBy>Diana Salej</cp:lastModifiedBy>
  <cp:revision>199</cp:revision>
  <dcterms:created xsi:type="dcterms:W3CDTF">2015-03-05T23:11:40Z</dcterms:created>
  <dcterms:modified xsi:type="dcterms:W3CDTF">2016-10-23T20:37:05Z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0x010100131B3377C8487B48A17A9672A5ECED80</vt:lpwstr>
  </property>
</Properties>
</file>