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25" r:id="rId5"/>
    <p:sldId id="265" r:id="rId6"/>
    <p:sldId id="368" r:id="rId7"/>
    <p:sldId id="361" r:id="rId8"/>
    <p:sldId id="394" r:id="rId9"/>
    <p:sldId id="342" r:id="rId10"/>
    <p:sldId id="343" r:id="rId11"/>
    <p:sldId id="281" r:id="rId12"/>
    <p:sldId id="312" r:id="rId13"/>
    <p:sldId id="26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896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4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48223-2088-41E0-ABCE-103817FA672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EA592D5-C673-4C97-B050-264C94597B3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s-CO" dirty="0" smtClean="0"/>
        </a:p>
        <a:p>
          <a:endParaRPr lang="es-CO" dirty="0" smtClean="0"/>
        </a:p>
        <a:p>
          <a:r>
            <a:rPr lang="es-CO" dirty="0" smtClean="0">
              <a:solidFill>
                <a:srgbClr val="FFC000"/>
              </a:solidFill>
            </a:rPr>
            <a:t>Cuerdas</a:t>
          </a:r>
          <a:endParaRPr lang="es-CO" dirty="0">
            <a:solidFill>
              <a:srgbClr val="FFC000"/>
            </a:solidFill>
          </a:endParaRPr>
        </a:p>
      </dgm:t>
    </dgm:pt>
    <dgm:pt modelId="{690303E6-17A2-4414-9EC7-DB0A6B4D7AD0}" type="parTrans" cxnId="{2E7166FA-0E0A-44BE-ABFD-D3C6F2D0C68D}">
      <dgm:prSet/>
      <dgm:spPr/>
      <dgm:t>
        <a:bodyPr/>
        <a:lstStyle/>
        <a:p>
          <a:endParaRPr lang="es-CO"/>
        </a:p>
      </dgm:t>
    </dgm:pt>
    <dgm:pt modelId="{D5DF4292-D156-430D-B0F3-687F672B5E1B}" type="sibTrans" cxnId="{2E7166FA-0E0A-44BE-ABFD-D3C6F2D0C68D}">
      <dgm:prSet/>
      <dgm:spPr/>
      <dgm:t>
        <a:bodyPr/>
        <a:lstStyle/>
        <a:p>
          <a:endParaRPr lang="es-CO"/>
        </a:p>
      </dgm:t>
    </dgm:pt>
    <dgm:pt modelId="{9ADEAE6B-E1C1-420F-9864-B072F7ADAAF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 anchor="ctr"/>
        <a:lstStyle/>
        <a:p>
          <a:pPr algn="l"/>
          <a:r>
            <a:rPr lang="es-CO" sz="2400" dirty="0" smtClean="0"/>
            <a:t>Unión </a:t>
          </a:r>
          <a:endParaRPr lang="es-CO" sz="2400" dirty="0"/>
        </a:p>
      </dgm:t>
    </dgm:pt>
    <dgm:pt modelId="{9D53F70B-41E2-4812-8D5D-AC0BB5246DED}" type="parTrans" cxnId="{28804D97-4256-4DD5-A386-41FFC696ED82}">
      <dgm:prSet/>
      <dgm:spPr/>
      <dgm:t>
        <a:bodyPr/>
        <a:lstStyle/>
        <a:p>
          <a:endParaRPr lang="es-CO"/>
        </a:p>
      </dgm:t>
    </dgm:pt>
    <dgm:pt modelId="{BFA6F5FC-B119-4E72-B97A-7EBFC04D72C6}" type="sibTrans" cxnId="{28804D97-4256-4DD5-A386-41FFC696ED82}">
      <dgm:prSet/>
      <dgm:spPr/>
      <dgm:t>
        <a:bodyPr/>
        <a:lstStyle/>
        <a:p>
          <a:endParaRPr lang="es-CO"/>
        </a:p>
      </dgm:t>
    </dgm:pt>
    <dgm:pt modelId="{FBEC8311-152F-4173-952A-9EDAEE57172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</dgm:spPr>
      <dgm:t>
        <a:bodyPr anchor="ctr"/>
        <a:lstStyle/>
        <a:p>
          <a:pPr algn="l"/>
          <a:r>
            <a:rPr lang="es-CO" sz="2400" dirty="0" smtClean="0"/>
            <a:t>Trabajo en equipo</a:t>
          </a:r>
          <a:endParaRPr lang="es-CO" sz="2400" dirty="0"/>
        </a:p>
      </dgm:t>
    </dgm:pt>
    <dgm:pt modelId="{D7A847F5-0D82-489F-856C-BD63F63FBD5B}" type="parTrans" cxnId="{98CD56CB-138C-414B-A219-47AF6FB03269}">
      <dgm:prSet/>
      <dgm:spPr/>
      <dgm:t>
        <a:bodyPr/>
        <a:lstStyle/>
        <a:p>
          <a:endParaRPr lang="es-CO"/>
        </a:p>
      </dgm:t>
    </dgm:pt>
    <dgm:pt modelId="{64F0291D-96BB-440D-A90D-7A6EE3E23C5D}" type="sibTrans" cxnId="{98CD56CB-138C-414B-A219-47AF6FB03269}">
      <dgm:prSet/>
      <dgm:spPr/>
      <dgm:t>
        <a:bodyPr/>
        <a:lstStyle/>
        <a:p>
          <a:endParaRPr lang="es-CO"/>
        </a:p>
      </dgm:t>
    </dgm:pt>
    <dgm:pt modelId="{635C5901-DAAA-4F7B-8FFE-4570EE02C55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s-CO" dirty="0" smtClean="0"/>
        </a:p>
        <a:p>
          <a:endParaRPr lang="es-CO" dirty="0" smtClean="0"/>
        </a:p>
        <a:p>
          <a:r>
            <a:rPr lang="es-CO" dirty="0" smtClean="0">
              <a:solidFill>
                <a:srgbClr val="FFC000"/>
              </a:solidFill>
            </a:rPr>
            <a:t>Arnés </a:t>
          </a:r>
          <a:endParaRPr lang="es-CO" dirty="0">
            <a:solidFill>
              <a:srgbClr val="FFC000"/>
            </a:solidFill>
          </a:endParaRPr>
        </a:p>
      </dgm:t>
    </dgm:pt>
    <dgm:pt modelId="{CD2E63FD-7318-49D7-A65A-BBEB9B83E12E}" type="parTrans" cxnId="{407F40D3-0875-488F-A731-0E9CD92AD1AB}">
      <dgm:prSet/>
      <dgm:spPr/>
      <dgm:t>
        <a:bodyPr/>
        <a:lstStyle/>
        <a:p>
          <a:endParaRPr lang="es-CO"/>
        </a:p>
      </dgm:t>
    </dgm:pt>
    <dgm:pt modelId="{4A214BCE-74FF-4D01-A796-E6A38BDCBFFE}" type="sibTrans" cxnId="{407F40D3-0875-488F-A731-0E9CD92AD1AB}">
      <dgm:prSet/>
      <dgm:spPr/>
      <dgm:t>
        <a:bodyPr/>
        <a:lstStyle/>
        <a:p>
          <a:endParaRPr lang="es-CO"/>
        </a:p>
      </dgm:t>
    </dgm:pt>
    <dgm:pt modelId="{B7DD2196-329A-47D7-B2E0-7EBE0757C5C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Confianza en cada paso que des.</a:t>
          </a:r>
          <a:endParaRPr lang="es-CO" sz="2400" dirty="0"/>
        </a:p>
      </dgm:t>
    </dgm:pt>
    <dgm:pt modelId="{648FDEB0-009A-4853-A8AF-5859034CAE2C}" type="parTrans" cxnId="{CD806C00-8CAB-4738-8726-9152735D97C0}">
      <dgm:prSet/>
      <dgm:spPr/>
      <dgm:t>
        <a:bodyPr/>
        <a:lstStyle/>
        <a:p>
          <a:endParaRPr lang="es-CO"/>
        </a:p>
      </dgm:t>
    </dgm:pt>
    <dgm:pt modelId="{40271770-1044-455A-8D79-DCBEC8181CE1}" type="sibTrans" cxnId="{CD806C00-8CAB-4738-8726-9152735D97C0}">
      <dgm:prSet/>
      <dgm:spPr/>
      <dgm:t>
        <a:bodyPr/>
        <a:lstStyle/>
        <a:p>
          <a:endParaRPr lang="es-CO"/>
        </a:p>
      </dgm:t>
    </dgm:pt>
    <dgm:pt modelId="{0E6A4F20-1E34-4D4E-8B37-2CDC623E642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Respaldo de la compañía en la que estás</a:t>
          </a:r>
          <a:endParaRPr lang="es-CO" sz="2400" dirty="0"/>
        </a:p>
      </dgm:t>
    </dgm:pt>
    <dgm:pt modelId="{A461BAB0-1E61-4A6F-89CB-31A7D9FF5AF5}" type="parTrans" cxnId="{CE35E22B-16CA-444F-9A35-F60F9AC53ECB}">
      <dgm:prSet/>
      <dgm:spPr/>
      <dgm:t>
        <a:bodyPr/>
        <a:lstStyle/>
        <a:p>
          <a:endParaRPr lang="es-CO"/>
        </a:p>
      </dgm:t>
    </dgm:pt>
    <dgm:pt modelId="{5E6ED3A4-0EDE-4970-B74B-3D7404420819}" type="sibTrans" cxnId="{CE35E22B-16CA-444F-9A35-F60F9AC53ECB}">
      <dgm:prSet/>
      <dgm:spPr/>
      <dgm:t>
        <a:bodyPr/>
        <a:lstStyle/>
        <a:p>
          <a:endParaRPr lang="es-CO"/>
        </a:p>
      </dgm:t>
    </dgm:pt>
    <dgm:pt modelId="{6817311D-88CA-4B59-ADD4-1DFCAAB4C5DB}" type="pres">
      <dgm:prSet presAssocID="{8AD48223-2088-41E0-ABCE-103817FA67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85FAF69-0250-47AA-A6FA-B743142B5566}" type="pres">
      <dgm:prSet presAssocID="{2EA592D5-C673-4C97-B050-264C94597B39}" presName="linNode" presStyleCnt="0"/>
      <dgm:spPr/>
    </dgm:pt>
    <dgm:pt modelId="{C949AB58-848D-42B4-8637-94E368AAEFF0}" type="pres">
      <dgm:prSet presAssocID="{2EA592D5-C673-4C97-B050-264C94597B3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05DE91-9BBD-406F-BD72-7C205DD71023}" type="pres">
      <dgm:prSet presAssocID="{2EA592D5-C673-4C97-B050-264C94597B3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E0EE25-3C59-4411-A700-C8EC65140C42}" type="pres">
      <dgm:prSet presAssocID="{D5DF4292-D156-430D-B0F3-687F672B5E1B}" presName="spacing" presStyleCnt="0"/>
      <dgm:spPr/>
    </dgm:pt>
    <dgm:pt modelId="{F01F0979-D493-47FB-B674-4311ABCC764D}" type="pres">
      <dgm:prSet presAssocID="{635C5901-DAAA-4F7B-8FFE-4570EE02C556}" presName="linNode" presStyleCnt="0"/>
      <dgm:spPr/>
    </dgm:pt>
    <dgm:pt modelId="{3AC99053-4450-4B93-950B-2CD649473D30}" type="pres">
      <dgm:prSet presAssocID="{635C5901-DAAA-4F7B-8FFE-4570EE02C55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009D3D-CEBB-4C22-A995-45D2986CBA68}" type="pres">
      <dgm:prSet presAssocID="{635C5901-DAAA-4F7B-8FFE-4570EE02C55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E7166FA-0E0A-44BE-ABFD-D3C6F2D0C68D}" srcId="{8AD48223-2088-41E0-ABCE-103817FA6723}" destId="{2EA592D5-C673-4C97-B050-264C94597B39}" srcOrd="0" destOrd="0" parTransId="{690303E6-17A2-4414-9EC7-DB0A6B4D7AD0}" sibTransId="{D5DF4292-D156-430D-B0F3-687F672B5E1B}"/>
    <dgm:cxn modelId="{CE35E22B-16CA-444F-9A35-F60F9AC53ECB}" srcId="{635C5901-DAAA-4F7B-8FFE-4570EE02C556}" destId="{0E6A4F20-1E34-4D4E-8B37-2CDC623E6423}" srcOrd="1" destOrd="0" parTransId="{A461BAB0-1E61-4A6F-89CB-31A7D9FF5AF5}" sibTransId="{5E6ED3A4-0EDE-4970-B74B-3D7404420819}"/>
    <dgm:cxn modelId="{0D00C0C0-E15D-4377-A5D0-34C2AEBFFA05}" type="presOf" srcId="{9ADEAE6B-E1C1-420F-9864-B072F7ADAAFE}" destId="{7805DE91-9BBD-406F-BD72-7C205DD71023}" srcOrd="0" destOrd="0" presId="urn:microsoft.com/office/officeart/2005/8/layout/vList6"/>
    <dgm:cxn modelId="{28804D97-4256-4DD5-A386-41FFC696ED82}" srcId="{2EA592D5-C673-4C97-B050-264C94597B39}" destId="{9ADEAE6B-E1C1-420F-9864-B072F7ADAAFE}" srcOrd="0" destOrd="0" parTransId="{9D53F70B-41E2-4812-8D5D-AC0BB5246DED}" sibTransId="{BFA6F5FC-B119-4E72-B97A-7EBFC04D72C6}"/>
    <dgm:cxn modelId="{98CD56CB-138C-414B-A219-47AF6FB03269}" srcId="{2EA592D5-C673-4C97-B050-264C94597B39}" destId="{FBEC8311-152F-4173-952A-9EDAEE571727}" srcOrd="1" destOrd="0" parTransId="{D7A847F5-0D82-489F-856C-BD63F63FBD5B}" sibTransId="{64F0291D-96BB-440D-A90D-7A6EE3E23C5D}"/>
    <dgm:cxn modelId="{C6614398-2C49-45D3-A9E0-F8A95B317D5D}" type="presOf" srcId="{0E6A4F20-1E34-4D4E-8B37-2CDC623E6423}" destId="{B8009D3D-CEBB-4C22-A995-45D2986CBA68}" srcOrd="0" destOrd="1" presId="urn:microsoft.com/office/officeart/2005/8/layout/vList6"/>
    <dgm:cxn modelId="{0428E35F-3053-4A10-9D36-AE974F4108C3}" type="presOf" srcId="{2EA592D5-C673-4C97-B050-264C94597B39}" destId="{C949AB58-848D-42B4-8637-94E368AAEFF0}" srcOrd="0" destOrd="0" presId="urn:microsoft.com/office/officeart/2005/8/layout/vList6"/>
    <dgm:cxn modelId="{A6A8D3CA-3F8D-4AB6-825E-C3C8A3CF9A1C}" type="presOf" srcId="{B7DD2196-329A-47D7-B2E0-7EBE0757C5C1}" destId="{B8009D3D-CEBB-4C22-A995-45D2986CBA68}" srcOrd="0" destOrd="0" presId="urn:microsoft.com/office/officeart/2005/8/layout/vList6"/>
    <dgm:cxn modelId="{6526C862-2498-4A9B-A1B3-C74BC1929506}" type="presOf" srcId="{635C5901-DAAA-4F7B-8FFE-4570EE02C556}" destId="{3AC99053-4450-4B93-950B-2CD649473D30}" srcOrd="0" destOrd="0" presId="urn:microsoft.com/office/officeart/2005/8/layout/vList6"/>
    <dgm:cxn modelId="{CD806C00-8CAB-4738-8726-9152735D97C0}" srcId="{635C5901-DAAA-4F7B-8FFE-4570EE02C556}" destId="{B7DD2196-329A-47D7-B2E0-7EBE0757C5C1}" srcOrd="0" destOrd="0" parTransId="{648FDEB0-009A-4853-A8AF-5859034CAE2C}" sibTransId="{40271770-1044-455A-8D79-DCBEC8181CE1}"/>
    <dgm:cxn modelId="{1C9DF929-266B-40D0-9748-E56CDFDB8B9C}" type="presOf" srcId="{FBEC8311-152F-4173-952A-9EDAEE571727}" destId="{7805DE91-9BBD-406F-BD72-7C205DD71023}" srcOrd="0" destOrd="1" presId="urn:microsoft.com/office/officeart/2005/8/layout/vList6"/>
    <dgm:cxn modelId="{CEDAB58D-E630-4B45-A452-CF63AB835B2F}" type="presOf" srcId="{8AD48223-2088-41E0-ABCE-103817FA6723}" destId="{6817311D-88CA-4B59-ADD4-1DFCAAB4C5DB}" srcOrd="0" destOrd="0" presId="urn:microsoft.com/office/officeart/2005/8/layout/vList6"/>
    <dgm:cxn modelId="{407F40D3-0875-488F-A731-0E9CD92AD1AB}" srcId="{8AD48223-2088-41E0-ABCE-103817FA6723}" destId="{635C5901-DAAA-4F7B-8FFE-4570EE02C556}" srcOrd="1" destOrd="0" parTransId="{CD2E63FD-7318-49D7-A65A-BBEB9B83E12E}" sibTransId="{4A214BCE-74FF-4D01-A796-E6A38BDCBFFE}"/>
    <dgm:cxn modelId="{23A2B60F-56BB-464E-B0C9-5C2B4438D9F2}" type="presParOf" srcId="{6817311D-88CA-4B59-ADD4-1DFCAAB4C5DB}" destId="{085FAF69-0250-47AA-A6FA-B743142B5566}" srcOrd="0" destOrd="0" presId="urn:microsoft.com/office/officeart/2005/8/layout/vList6"/>
    <dgm:cxn modelId="{49CE4220-1159-4BDB-9988-20FEAEF8A749}" type="presParOf" srcId="{085FAF69-0250-47AA-A6FA-B743142B5566}" destId="{C949AB58-848D-42B4-8637-94E368AAEFF0}" srcOrd="0" destOrd="0" presId="urn:microsoft.com/office/officeart/2005/8/layout/vList6"/>
    <dgm:cxn modelId="{3EEF23A5-6C14-43F9-A433-E3B796F6C735}" type="presParOf" srcId="{085FAF69-0250-47AA-A6FA-B743142B5566}" destId="{7805DE91-9BBD-406F-BD72-7C205DD71023}" srcOrd="1" destOrd="0" presId="urn:microsoft.com/office/officeart/2005/8/layout/vList6"/>
    <dgm:cxn modelId="{50C186FD-3AA0-4E5D-9EDF-C2065CC316D8}" type="presParOf" srcId="{6817311D-88CA-4B59-ADD4-1DFCAAB4C5DB}" destId="{26E0EE25-3C59-4411-A700-C8EC65140C42}" srcOrd="1" destOrd="0" presId="urn:microsoft.com/office/officeart/2005/8/layout/vList6"/>
    <dgm:cxn modelId="{02DD89F1-136C-4E74-AE28-0A3F3584AAF1}" type="presParOf" srcId="{6817311D-88CA-4B59-ADD4-1DFCAAB4C5DB}" destId="{F01F0979-D493-47FB-B674-4311ABCC764D}" srcOrd="2" destOrd="0" presId="urn:microsoft.com/office/officeart/2005/8/layout/vList6"/>
    <dgm:cxn modelId="{80696EE2-D567-4F22-8136-77D0EA9835C4}" type="presParOf" srcId="{F01F0979-D493-47FB-B674-4311ABCC764D}" destId="{3AC99053-4450-4B93-950B-2CD649473D30}" srcOrd="0" destOrd="0" presId="urn:microsoft.com/office/officeart/2005/8/layout/vList6"/>
    <dgm:cxn modelId="{384ECF1C-21B6-4CCC-A19A-AA2FFD2C3B8C}" type="presParOf" srcId="{F01F0979-D493-47FB-B674-4311ABCC764D}" destId="{B8009D3D-CEBB-4C22-A995-45D2986CBA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48223-2088-41E0-ABCE-103817FA672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EA592D5-C673-4C97-B050-264C94597B3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s-CO" dirty="0" smtClean="0"/>
        </a:p>
        <a:p>
          <a:endParaRPr lang="es-CO" dirty="0" smtClean="0"/>
        </a:p>
        <a:p>
          <a:r>
            <a:rPr lang="es-CO" dirty="0" smtClean="0">
              <a:solidFill>
                <a:srgbClr val="FFC000"/>
              </a:solidFill>
            </a:rPr>
            <a:t>Pica</a:t>
          </a:r>
          <a:endParaRPr lang="es-CO" dirty="0">
            <a:solidFill>
              <a:srgbClr val="FFC000"/>
            </a:solidFill>
          </a:endParaRPr>
        </a:p>
      </dgm:t>
    </dgm:pt>
    <dgm:pt modelId="{690303E6-17A2-4414-9EC7-DB0A6B4D7AD0}" type="parTrans" cxnId="{2E7166FA-0E0A-44BE-ABFD-D3C6F2D0C68D}">
      <dgm:prSet/>
      <dgm:spPr/>
      <dgm:t>
        <a:bodyPr/>
        <a:lstStyle/>
        <a:p>
          <a:endParaRPr lang="es-CO"/>
        </a:p>
      </dgm:t>
    </dgm:pt>
    <dgm:pt modelId="{D5DF4292-D156-430D-B0F3-687F672B5E1B}" type="sibTrans" cxnId="{2E7166FA-0E0A-44BE-ABFD-D3C6F2D0C68D}">
      <dgm:prSet/>
      <dgm:spPr/>
      <dgm:t>
        <a:bodyPr/>
        <a:lstStyle/>
        <a:p>
          <a:endParaRPr lang="es-CO"/>
        </a:p>
      </dgm:t>
    </dgm:pt>
    <dgm:pt modelId="{9ADEAE6B-E1C1-420F-9864-B072F7ADAAF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Perseverancia para lograr las metas propuestas</a:t>
          </a:r>
          <a:endParaRPr lang="es-CO" sz="2400" dirty="0"/>
        </a:p>
      </dgm:t>
    </dgm:pt>
    <dgm:pt modelId="{9D53F70B-41E2-4812-8D5D-AC0BB5246DED}" type="parTrans" cxnId="{28804D97-4256-4DD5-A386-41FFC696ED82}">
      <dgm:prSet/>
      <dgm:spPr/>
      <dgm:t>
        <a:bodyPr/>
        <a:lstStyle/>
        <a:p>
          <a:endParaRPr lang="es-CO"/>
        </a:p>
      </dgm:t>
    </dgm:pt>
    <dgm:pt modelId="{BFA6F5FC-B119-4E72-B97A-7EBFC04D72C6}" type="sibTrans" cxnId="{28804D97-4256-4DD5-A386-41FFC696ED82}">
      <dgm:prSet/>
      <dgm:spPr/>
      <dgm:t>
        <a:bodyPr/>
        <a:lstStyle/>
        <a:p>
          <a:endParaRPr lang="es-CO"/>
        </a:p>
      </dgm:t>
    </dgm:pt>
    <dgm:pt modelId="{635C5901-DAAA-4F7B-8FFE-4570EE02C55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s-CO" b="1" dirty="0" smtClean="0"/>
        </a:p>
        <a:p>
          <a:endParaRPr lang="es-CO" dirty="0" smtClean="0"/>
        </a:p>
        <a:p>
          <a:r>
            <a:rPr lang="es-CO" dirty="0" smtClean="0">
              <a:solidFill>
                <a:srgbClr val="FFC000"/>
              </a:solidFill>
            </a:rPr>
            <a:t>Botas </a:t>
          </a:r>
          <a:r>
            <a:rPr lang="es-CO" dirty="0" smtClean="0"/>
            <a:t> </a:t>
          </a:r>
          <a:endParaRPr lang="es-CO" dirty="0"/>
        </a:p>
      </dgm:t>
    </dgm:pt>
    <dgm:pt modelId="{CD2E63FD-7318-49D7-A65A-BBEB9B83E12E}" type="parTrans" cxnId="{407F40D3-0875-488F-A731-0E9CD92AD1AB}">
      <dgm:prSet/>
      <dgm:spPr/>
      <dgm:t>
        <a:bodyPr/>
        <a:lstStyle/>
        <a:p>
          <a:endParaRPr lang="es-CO"/>
        </a:p>
      </dgm:t>
    </dgm:pt>
    <dgm:pt modelId="{4A214BCE-74FF-4D01-A796-E6A38BDCBFFE}" type="sibTrans" cxnId="{407F40D3-0875-488F-A731-0E9CD92AD1AB}">
      <dgm:prSet/>
      <dgm:spPr/>
      <dgm:t>
        <a:bodyPr/>
        <a:lstStyle/>
        <a:p>
          <a:endParaRPr lang="es-CO"/>
        </a:p>
      </dgm:t>
    </dgm:pt>
    <dgm:pt modelId="{B7DD2196-329A-47D7-B2E0-7EBE0757C5C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Seguridad y confianza para asumir los retos más elevados</a:t>
          </a:r>
          <a:r>
            <a:rPr lang="es-CO" sz="1600" dirty="0" smtClean="0"/>
            <a:t>.</a:t>
          </a:r>
          <a:endParaRPr lang="es-CO" sz="1600" dirty="0"/>
        </a:p>
      </dgm:t>
    </dgm:pt>
    <dgm:pt modelId="{648FDEB0-009A-4853-A8AF-5859034CAE2C}" type="parTrans" cxnId="{CD806C00-8CAB-4738-8726-9152735D97C0}">
      <dgm:prSet/>
      <dgm:spPr/>
      <dgm:t>
        <a:bodyPr/>
        <a:lstStyle/>
        <a:p>
          <a:endParaRPr lang="es-CO"/>
        </a:p>
      </dgm:t>
    </dgm:pt>
    <dgm:pt modelId="{40271770-1044-455A-8D79-DCBEC8181CE1}" type="sibTrans" cxnId="{CD806C00-8CAB-4738-8726-9152735D97C0}">
      <dgm:prSet/>
      <dgm:spPr/>
      <dgm:t>
        <a:bodyPr/>
        <a:lstStyle/>
        <a:p>
          <a:endParaRPr lang="es-CO"/>
        </a:p>
      </dgm:t>
    </dgm:pt>
    <dgm:pt modelId="{FE71A972-A75C-4F2A-8EEC-E09E92FDDBC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O" sz="1600" dirty="0"/>
        </a:p>
      </dgm:t>
    </dgm:pt>
    <dgm:pt modelId="{9E09526A-340C-4DEC-A5D4-41172642E2CE}" type="parTrans" cxnId="{D236931C-9F20-49DB-93DD-B393ABCC2623}">
      <dgm:prSet/>
      <dgm:spPr/>
      <dgm:t>
        <a:bodyPr/>
        <a:lstStyle/>
        <a:p>
          <a:endParaRPr lang="es-CO"/>
        </a:p>
      </dgm:t>
    </dgm:pt>
    <dgm:pt modelId="{D7B723C2-82C2-4797-A2E6-AF05F93A2316}" type="sibTrans" cxnId="{D236931C-9F20-49DB-93DD-B393ABCC2623}">
      <dgm:prSet/>
      <dgm:spPr/>
      <dgm:t>
        <a:bodyPr/>
        <a:lstStyle/>
        <a:p>
          <a:endParaRPr lang="es-CO"/>
        </a:p>
      </dgm:t>
    </dgm:pt>
    <dgm:pt modelId="{B207D51D-EAEB-477D-A7A6-A40370837C8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O" sz="1600" dirty="0"/>
        </a:p>
      </dgm:t>
    </dgm:pt>
    <dgm:pt modelId="{1FE884F0-A1ED-4511-BC12-07ED00147A39}" type="parTrans" cxnId="{496737A1-E003-4F66-A4A9-4EE0235093DB}">
      <dgm:prSet/>
      <dgm:spPr/>
      <dgm:t>
        <a:bodyPr/>
        <a:lstStyle/>
        <a:p>
          <a:endParaRPr lang="es-CO"/>
        </a:p>
      </dgm:t>
    </dgm:pt>
    <dgm:pt modelId="{1E20B4A3-8BC4-4A49-B62E-FB6EF8328331}" type="sibTrans" cxnId="{496737A1-E003-4F66-A4A9-4EE0235093DB}">
      <dgm:prSet/>
      <dgm:spPr/>
      <dgm:t>
        <a:bodyPr/>
        <a:lstStyle/>
        <a:p>
          <a:endParaRPr lang="es-CO"/>
        </a:p>
      </dgm:t>
    </dgm:pt>
    <dgm:pt modelId="{6817311D-88CA-4B59-ADD4-1DFCAAB4C5DB}" type="pres">
      <dgm:prSet presAssocID="{8AD48223-2088-41E0-ABCE-103817FA67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85FAF69-0250-47AA-A6FA-B743142B5566}" type="pres">
      <dgm:prSet presAssocID="{2EA592D5-C673-4C97-B050-264C94597B39}" presName="linNode" presStyleCnt="0"/>
      <dgm:spPr/>
    </dgm:pt>
    <dgm:pt modelId="{C949AB58-848D-42B4-8637-94E368AAEFF0}" type="pres">
      <dgm:prSet presAssocID="{2EA592D5-C673-4C97-B050-264C94597B3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05DE91-9BBD-406F-BD72-7C205DD71023}" type="pres">
      <dgm:prSet presAssocID="{2EA592D5-C673-4C97-B050-264C94597B3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E0EE25-3C59-4411-A700-C8EC65140C42}" type="pres">
      <dgm:prSet presAssocID="{D5DF4292-D156-430D-B0F3-687F672B5E1B}" presName="spacing" presStyleCnt="0"/>
      <dgm:spPr/>
    </dgm:pt>
    <dgm:pt modelId="{F01F0979-D493-47FB-B674-4311ABCC764D}" type="pres">
      <dgm:prSet presAssocID="{635C5901-DAAA-4F7B-8FFE-4570EE02C556}" presName="linNode" presStyleCnt="0"/>
      <dgm:spPr/>
    </dgm:pt>
    <dgm:pt modelId="{3AC99053-4450-4B93-950B-2CD649473D30}" type="pres">
      <dgm:prSet presAssocID="{635C5901-DAAA-4F7B-8FFE-4570EE02C55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009D3D-CEBB-4C22-A995-45D2986CBA68}" type="pres">
      <dgm:prSet presAssocID="{635C5901-DAAA-4F7B-8FFE-4570EE02C55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E7166FA-0E0A-44BE-ABFD-D3C6F2D0C68D}" srcId="{8AD48223-2088-41E0-ABCE-103817FA6723}" destId="{2EA592D5-C673-4C97-B050-264C94597B39}" srcOrd="0" destOrd="0" parTransId="{690303E6-17A2-4414-9EC7-DB0A6B4D7AD0}" sibTransId="{D5DF4292-D156-430D-B0F3-687F672B5E1B}"/>
    <dgm:cxn modelId="{BFF39802-F081-4813-8AB2-81BCC7B7C810}" type="presOf" srcId="{8AD48223-2088-41E0-ABCE-103817FA6723}" destId="{6817311D-88CA-4B59-ADD4-1DFCAAB4C5DB}" srcOrd="0" destOrd="0" presId="urn:microsoft.com/office/officeart/2005/8/layout/vList6"/>
    <dgm:cxn modelId="{ED18AA7A-E757-4540-BFF1-4C19539D87BD}" type="presOf" srcId="{B7DD2196-329A-47D7-B2E0-7EBE0757C5C1}" destId="{B8009D3D-CEBB-4C22-A995-45D2986CBA68}" srcOrd="0" destOrd="1" presId="urn:microsoft.com/office/officeart/2005/8/layout/vList6"/>
    <dgm:cxn modelId="{496737A1-E003-4F66-A4A9-4EE0235093DB}" srcId="{2EA592D5-C673-4C97-B050-264C94597B39}" destId="{B207D51D-EAEB-477D-A7A6-A40370837C82}" srcOrd="0" destOrd="0" parTransId="{1FE884F0-A1ED-4511-BC12-07ED00147A39}" sibTransId="{1E20B4A3-8BC4-4A49-B62E-FB6EF8328331}"/>
    <dgm:cxn modelId="{28804D97-4256-4DD5-A386-41FFC696ED82}" srcId="{2EA592D5-C673-4C97-B050-264C94597B39}" destId="{9ADEAE6B-E1C1-420F-9864-B072F7ADAAFE}" srcOrd="1" destOrd="0" parTransId="{9D53F70B-41E2-4812-8D5D-AC0BB5246DED}" sibTransId="{BFA6F5FC-B119-4E72-B97A-7EBFC04D72C6}"/>
    <dgm:cxn modelId="{F6B969FF-9866-4900-8B85-9918DB62AC99}" type="presOf" srcId="{9ADEAE6B-E1C1-420F-9864-B072F7ADAAFE}" destId="{7805DE91-9BBD-406F-BD72-7C205DD71023}" srcOrd="0" destOrd="1" presId="urn:microsoft.com/office/officeart/2005/8/layout/vList6"/>
    <dgm:cxn modelId="{4CC4EA37-64AF-4DA7-9549-FFDDBE66F3F2}" type="presOf" srcId="{2EA592D5-C673-4C97-B050-264C94597B39}" destId="{C949AB58-848D-42B4-8637-94E368AAEFF0}" srcOrd="0" destOrd="0" presId="urn:microsoft.com/office/officeart/2005/8/layout/vList6"/>
    <dgm:cxn modelId="{46B13621-8604-4C99-AB18-000E0F08AD72}" type="presOf" srcId="{FE71A972-A75C-4F2A-8EEC-E09E92FDDBC5}" destId="{B8009D3D-CEBB-4C22-A995-45D2986CBA68}" srcOrd="0" destOrd="0" presId="urn:microsoft.com/office/officeart/2005/8/layout/vList6"/>
    <dgm:cxn modelId="{CD806C00-8CAB-4738-8726-9152735D97C0}" srcId="{635C5901-DAAA-4F7B-8FFE-4570EE02C556}" destId="{B7DD2196-329A-47D7-B2E0-7EBE0757C5C1}" srcOrd="1" destOrd="0" parTransId="{648FDEB0-009A-4853-A8AF-5859034CAE2C}" sibTransId="{40271770-1044-455A-8D79-DCBEC8181CE1}"/>
    <dgm:cxn modelId="{D236931C-9F20-49DB-93DD-B393ABCC2623}" srcId="{635C5901-DAAA-4F7B-8FFE-4570EE02C556}" destId="{FE71A972-A75C-4F2A-8EEC-E09E92FDDBC5}" srcOrd="0" destOrd="0" parTransId="{9E09526A-340C-4DEC-A5D4-41172642E2CE}" sibTransId="{D7B723C2-82C2-4797-A2E6-AF05F93A2316}"/>
    <dgm:cxn modelId="{552BB786-03D7-4A5E-9D29-05278B5AD7CD}" type="presOf" srcId="{B207D51D-EAEB-477D-A7A6-A40370837C82}" destId="{7805DE91-9BBD-406F-BD72-7C205DD71023}" srcOrd="0" destOrd="0" presId="urn:microsoft.com/office/officeart/2005/8/layout/vList6"/>
    <dgm:cxn modelId="{407F40D3-0875-488F-A731-0E9CD92AD1AB}" srcId="{8AD48223-2088-41E0-ABCE-103817FA6723}" destId="{635C5901-DAAA-4F7B-8FFE-4570EE02C556}" srcOrd="1" destOrd="0" parTransId="{CD2E63FD-7318-49D7-A65A-BBEB9B83E12E}" sibTransId="{4A214BCE-74FF-4D01-A796-E6A38BDCBFFE}"/>
    <dgm:cxn modelId="{282C4FD4-E157-4DD1-8BB4-A48D36C2F743}" type="presOf" srcId="{635C5901-DAAA-4F7B-8FFE-4570EE02C556}" destId="{3AC99053-4450-4B93-950B-2CD649473D30}" srcOrd="0" destOrd="0" presId="urn:microsoft.com/office/officeart/2005/8/layout/vList6"/>
    <dgm:cxn modelId="{72D6C77E-D891-4F4D-8B91-A6AFF642EE4F}" type="presParOf" srcId="{6817311D-88CA-4B59-ADD4-1DFCAAB4C5DB}" destId="{085FAF69-0250-47AA-A6FA-B743142B5566}" srcOrd="0" destOrd="0" presId="urn:microsoft.com/office/officeart/2005/8/layout/vList6"/>
    <dgm:cxn modelId="{97E16768-46BA-4339-A7DA-CEDA75A15591}" type="presParOf" srcId="{085FAF69-0250-47AA-A6FA-B743142B5566}" destId="{C949AB58-848D-42B4-8637-94E368AAEFF0}" srcOrd="0" destOrd="0" presId="urn:microsoft.com/office/officeart/2005/8/layout/vList6"/>
    <dgm:cxn modelId="{A1546C00-E33B-40CA-AFF4-4A4D3AAC8956}" type="presParOf" srcId="{085FAF69-0250-47AA-A6FA-B743142B5566}" destId="{7805DE91-9BBD-406F-BD72-7C205DD71023}" srcOrd="1" destOrd="0" presId="urn:microsoft.com/office/officeart/2005/8/layout/vList6"/>
    <dgm:cxn modelId="{DD8A46D0-7945-4BDC-8E30-5DF36FAE6F1A}" type="presParOf" srcId="{6817311D-88CA-4B59-ADD4-1DFCAAB4C5DB}" destId="{26E0EE25-3C59-4411-A700-C8EC65140C42}" srcOrd="1" destOrd="0" presId="urn:microsoft.com/office/officeart/2005/8/layout/vList6"/>
    <dgm:cxn modelId="{1399D616-A368-4EF1-8A86-1247173313C8}" type="presParOf" srcId="{6817311D-88CA-4B59-ADD4-1DFCAAB4C5DB}" destId="{F01F0979-D493-47FB-B674-4311ABCC764D}" srcOrd="2" destOrd="0" presId="urn:microsoft.com/office/officeart/2005/8/layout/vList6"/>
    <dgm:cxn modelId="{ADA5F58B-29C7-4A3A-8ECD-32363C80869B}" type="presParOf" srcId="{F01F0979-D493-47FB-B674-4311ABCC764D}" destId="{3AC99053-4450-4B93-950B-2CD649473D30}" srcOrd="0" destOrd="0" presId="urn:microsoft.com/office/officeart/2005/8/layout/vList6"/>
    <dgm:cxn modelId="{7B6E3929-1F4F-4911-806A-D8D7F7F84475}" type="presParOf" srcId="{F01F0979-D493-47FB-B674-4311ABCC764D}" destId="{B8009D3D-CEBB-4C22-A995-45D2986CBA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D48223-2088-41E0-ABCE-103817FA672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EA592D5-C673-4C97-B050-264C94597B3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 dirty="0" smtClean="0"/>
        </a:p>
        <a:p>
          <a:endParaRPr lang="es-CO" dirty="0" smtClean="0"/>
        </a:p>
        <a:p>
          <a:r>
            <a:rPr lang="es-CO" dirty="0" smtClean="0">
              <a:solidFill>
                <a:schemeClr val="accent6">
                  <a:lumMod val="75000"/>
                </a:schemeClr>
              </a:solidFill>
            </a:rPr>
            <a:t>Morral</a:t>
          </a:r>
          <a:endParaRPr lang="es-CO" dirty="0">
            <a:solidFill>
              <a:schemeClr val="accent6">
                <a:lumMod val="75000"/>
              </a:schemeClr>
            </a:solidFill>
          </a:endParaRPr>
        </a:p>
      </dgm:t>
    </dgm:pt>
    <dgm:pt modelId="{690303E6-17A2-4414-9EC7-DB0A6B4D7AD0}" type="parTrans" cxnId="{2E7166FA-0E0A-44BE-ABFD-D3C6F2D0C68D}">
      <dgm:prSet/>
      <dgm:spPr/>
      <dgm:t>
        <a:bodyPr/>
        <a:lstStyle/>
        <a:p>
          <a:endParaRPr lang="es-CO"/>
        </a:p>
      </dgm:t>
    </dgm:pt>
    <dgm:pt modelId="{D5DF4292-D156-430D-B0F3-687F672B5E1B}" type="sibTrans" cxnId="{2E7166FA-0E0A-44BE-ABFD-D3C6F2D0C68D}">
      <dgm:prSet/>
      <dgm:spPr/>
      <dgm:t>
        <a:bodyPr/>
        <a:lstStyle/>
        <a:p>
          <a:endParaRPr lang="es-CO"/>
        </a:p>
      </dgm:t>
    </dgm:pt>
    <dgm:pt modelId="{9ADEAE6B-E1C1-420F-9864-B072F7ADAAF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O" sz="1600" dirty="0"/>
        </a:p>
      </dgm:t>
    </dgm:pt>
    <dgm:pt modelId="{9D53F70B-41E2-4812-8D5D-AC0BB5246DED}" type="parTrans" cxnId="{28804D97-4256-4DD5-A386-41FFC696ED82}">
      <dgm:prSet/>
      <dgm:spPr/>
      <dgm:t>
        <a:bodyPr/>
        <a:lstStyle/>
        <a:p>
          <a:endParaRPr lang="es-CO"/>
        </a:p>
      </dgm:t>
    </dgm:pt>
    <dgm:pt modelId="{BFA6F5FC-B119-4E72-B97A-7EBFC04D72C6}" type="sibTrans" cxnId="{28804D97-4256-4DD5-A386-41FFC696ED82}">
      <dgm:prSet/>
      <dgm:spPr/>
      <dgm:t>
        <a:bodyPr/>
        <a:lstStyle/>
        <a:p>
          <a:endParaRPr lang="es-CO"/>
        </a:p>
      </dgm:t>
    </dgm:pt>
    <dgm:pt modelId="{FBEC8311-152F-4173-952A-9EDAEE57172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Planificación</a:t>
          </a:r>
          <a:endParaRPr lang="es-CO" sz="2000" dirty="0"/>
        </a:p>
      </dgm:t>
    </dgm:pt>
    <dgm:pt modelId="{D7A847F5-0D82-489F-856C-BD63F63FBD5B}" type="parTrans" cxnId="{98CD56CB-138C-414B-A219-47AF6FB03269}">
      <dgm:prSet/>
      <dgm:spPr/>
      <dgm:t>
        <a:bodyPr/>
        <a:lstStyle/>
        <a:p>
          <a:endParaRPr lang="es-CO"/>
        </a:p>
      </dgm:t>
    </dgm:pt>
    <dgm:pt modelId="{64F0291D-96BB-440D-A90D-7A6EE3E23C5D}" type="sibTrans" cxnId="{98CD56CB-138C-414B-A219-47AF6FB03269}">
      <dgm:prSet/>
      <dgm:spPr/>
      <dgm:t>
        <a:bodyPr/>
        <a:lstStyle/>
        <a:p>
          <a:endParaRPr lang="es-CO"/>
        </a:p>
      </dgm:t>
    </dgm:pt>
    <dgm:pt modelId="{B7DD2196-329A-47D7-B2E0-7EBE0757C5C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Calor humano.</a:t>
          </a:r>
          <a:endParaRPr lang="es-CO" sz="2000" dirty="0"/>
        </a:p>
      </dgm:t>
    </dgm:pt>
    <dgm:pt modelId="{648FDEB0-009A-4853-A8AF-5859034CAE2C}" type="parTrans" cxnId="{CD806C00-8CAB-4738-8726-9152735D97C0}">
      <dgm:prSet/>
      <dgm:spPr/>
      <dgm:t>
        <a:bodyPr/>
        <a:lstStyle/>
        <a:p>
          <a:endParaRPr lang="es-CO"/>
        </a:p>
      </dgm:t>
    </dgm:pt>
    <dgm:pt modelId="{40271770-1044-455A-8D79-DCBEC8181CE1}" type="sibTrans" cxnId="{CD806C00-8CAB-4738-8726-9152735D97C0}">
      <dgm:prSet/>
      <dgm:spPr/>
      <dgm:t>
        <a:bodyPr/>
        <a:lstStyle/>
        <a:p>
          <a:endParaRPr lang="es-CO"/>
        </a:p>
      </dgm:t>
    </dgm:pt>
    <dgm:pt modelId="{0E6A4F20-1E34-4D4E-8B37-2CDC623E642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Sensibilización para alcanzar las metas en un ambiente cálido y positivo</a:t>
          </a:r>
          <a:endParaRPr lang="es-CO" sz="1800" dirty="0"/>
        </a:p>
      </dgm:t>
    </dgm:pt>
    <dgm:pt modelId="{A461BAB0-1E61-4A6F-89CB-31A7D9FF5AF5}" type="parTrans" cxnId="{CE35E22B-16CA-444F-9A35-F60F9AC53ECB}">
      <dgm:prSet/>
      <dgm:spPr/>
      <dgm:t>
        <a:bodyPr/>
        <a:lstStyle/>
        <a:p>
          <a:endParaRPr lang="es-CO"/>
        </a:p>
      </dgm:t>
    </dgm:pt>
    <dgm:pt modelId="{5E6ED3A4-0EDE-4970-B74B-3D7404420819}" type="sibTrans" cxnId="{CE35E22B-16CA-444F-9A35-F60F9AC53ECB}">
      <dgm:prSet/>
      <dgm:spPr/>
      <dgm:t>
        <a:bodyPr/>
        <a:lstStyle/>
        <a:p>
          <a:endParaRPr lang="es-CO"/>
        </a:p>
      </dgm:t>
    </dgm:pt>
    <dgm:pt modelId="{04FEBEDC-2C03-485F-88AD-C7CDEB40B5D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Soporte </a:t>
          </a:r>
          <a:endParaRPr lang="es-CO" sz="2000" dirty="0"/>
        </a:p>
      </dgm:t>
    </dgm:pt>
    <dgm:pt modelId="{B6869496-C786-4423-A21B-14FDFC875A50}" type="parTrans" cxnId="{B672D7AF-8A45-4223-98B2-D8F333AADC2F}">
      <dgm:prSet/>
      <dgm:spPr/>
      <dgm:t>
        <a:bodyPr/>
        <a:lstStyle/>
        <a:p>
          <a:endParaRPr lang="es-CO"/>
        </a:p>
      </dgm:t>
    </dgm:pt>
    <dgm:pt modelId="{B1D9753F-0761-474B-B478-38860DAE7542}" type="sibTrans" cxnId="{B672D7AF-8A45-4223-98B2-D8F333AADC2F}">
      <dgm:prSet/>
      <dgm:spPr/>
      <dgm:t>
        <a:bodyPr/>
        <a:lstStyle/>
        <a:p>
          <a:endParaRPr lang="es-CO"/>
        </a:p>
      </dgm:t>
    </dgm:pt>
    <dgm:pt modelId="{17C34FC9-77E1-40BB-BFED-BA045026894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 dirty="0" smtClean="0"/>
        </a:p>
        <a:p>
          <a:endParaRPr lang="es-CO" dirty="0" smtClean="0"/>
        </a:p>
        <a:p>
          <a:r>
            <a:rPr lang="es-CO" dirty="0" smtClean="0">
              <a:solidFill>
                <a:schemeClr val="accent6">
                  <a:lumMod val="75000"/>
                </a:schemeClr>
              </a:solidFill>
            </a:rPr>
            <a:t>Chaqueta, gorro y guantes</a:t>
          </a:r>
          <a:endParaRPr lang="es-CO" dirty="0">
            <a:solidFill>
              <a:schemeClr val="accent6">
                <a:lumMod val="75000"/>
              </a:schemeClr>
            </a:solidFill>
          </a:endParaRPr>
        </a:p>
      </dgm:t>
    </dgm:pt>
    <dgm:pt modelId="{DAA318A9-7417-4825-8CA5-6F55133B3188}" type="parTrans" cxnId="{E693F375-0DA0-460D-AA04-C0EE5FE369B3}">
      <dgm:prSet/>
      <dgm:spPr/>
      <dgm:t>
        <a:bodyPr/>
        <a:lstStyle/>
        <a:p>
          <a:endParaRPr lang="es-CO"/>
        </a:p>
      </dgm:t>
    </dgm:pt>
    <dgm:pt modelId="{5DDB8733-D902-43C1-8DCA-F02346A2CA7C}" type="sibTrans" cxnId="{E693F375-0DA0-460D-AA04-C0EE5FE369B3}">
      <dgm:prSet/>
      <dgm:spPr/>
      <dgm:t>
        <a:bodyPr/>
        <a:lstStyle/>
        <a:p>
          <a:endParaRPr lang="es-CO"/>
        </a:p>
      </dgm:t>
    </dgm:pt>
    <dgm:pt modelId="{6817311D-88CA-4B59-ADD4-1DFCAAB4C5DB}" type="pres">
      <dgm:prSet presAssocID="{8AD48223-2088-41E0-ABCE-103817FA67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85FAF69-0250-47AA-A6FA-B743142B5566}" type="pres">
      <dgm:prSet presAssocID="{2EA592D5-C673-4C97-B050-264C94597B39}" presName="linNode" presStyleCnt="0"/>
      <dgm:spPr/>
    </dgm:pt>
    <dgm:pt modelId="{C949AB58-848D-42B4-8637-94E368AAEFF0}" type="pres">
      <dgm:prSet presAssocID="{2EA592D5-C673-4C97-B050-264C94597B39}" presName="parentShp" presStyleLbl="node1" presStyleIdx="0" presStyleCnt="2" custLinFactNeighborX="-1285" custLinFactNeighborY="14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05DE91-9BBD-406F-BD72-7C205DD71023}" type="pres">
      <dgm:prSet presAssocID="{2EA592D5-C673-4C97-B050-264C94597B3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E0EE25-3C59-4411-A700-C8EC65140C42}" type="pres">
      <dgm:prSet presAssocID="{D5DF4292-D156-430D-B0F3-687F672B5E1B}" presName="spacing" presStyleCnt="0"/>
      <dgm:spPr/>
    </dgm:pt>
    <dgm:pt modelId="{E368CB1F-18C4-4624-AB8B-D857CBBCC9B7}" type="pres">
      <dgm:prSet presAssocID="{17C34FC9-77E1-40BB-BFED-BA0450268941}" presName="linNode" presStyleCnt="0"/>
      <dgm:spPr/>
    </dgm:pt>
    <dgm:pt modelId="{6F146B37-2CAC-4252-8ECF-FBBC3E800019}" type="pres">
      <dgm:prSet presAssocID="{17C34FC9-77E1-40BB-BFED-BA0450268941}" presName="parentShp" presStyleLbl="node1" presStyleIdx="1" presStyleCnt="2" custScaleX="9834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CFA702-FFF1-45E5-95F5-5B1A1B531AC6}" type="pres">
      <dgm:prSet presAssocID="{17C34FC9-77E1-40BB-BFED-BA045026894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F043D37-D68F-49B7-BF26-171EC565ACCE}" type="presOf" srcId="{17C34FC9-77E1-40BB-BFED-BA0450268941}" destId="{6F146B37-2CAC-4252-8ECF-FBBC3E800019}" srcOrd="0" destOrd="0" presId="urn:microsoft.com/office/officeart/2005/8/layout/vList6"/>
    <dgm:cxn modelId="{2E7166FA-0E0A-44BE-ABFD-D3C6F2D0C68D}" srcId="{8AD48223-2088-41E0-ABCE-103817FA6723}" destId="{2EA592D5-C673-4C97-B050-264C94597B39}" srcOrd="0" destOrd="0" parTransId="{690303E6-17A2-4414-9EC7-DB0A6B4D7AD0}" sibTransId="{D5DF4292-D156-430D-B0F3-687F672B5E1B}"/>
    <dgm:cxn modelId="{CE35E22B-16CA-444F-9A35-F60F9AC53ECB}" srcId="{17C34FC9-77E1-40BB-BFED-BA0450268941}" destId="{0E6A4F20-1E34-4D4E-8B37-2CDC623E6423}" srcOrd="1" destOrd="0" parTransId="{A461BAB0-1E61-4A6F-89CB-31A7D9FF5AF5}" sibTransId="{5E6ED3A4-0EDE-4970-B74B-3D7404420819}"/>
    <dgm:cxn modelId="{36DA77EF-6B7C-4A70-B295-072D3B6EA2E3}" type="presOf" srcId="{04FEBEDC-2C03-485F-88AD-C7CDEB40B5D3}" destId="{7805DE91-9BBD-406F-BD72-7C205DD71023}" srcOrd="0" destOrd="2" presId="urn:microsoft.com/office/officeart/2005/8/layout/vList6"/>
    <dgm:cxn modelId="{E693F375-0DA0-460D-AA04-C0EE5FE369B3}" srcId="{8AD48223-2088-41E0-ABCE-103817FA6723}" destId="{17C34FC9-77E1-40BB-BFED-BA0450268941}" srcOrd="1" destOrd="0" parTransId="{DAA318A9-7417-4825-8CA5-6F55133B3188}" sibTransId="{5DDB8733-D902-43C1-8DCA-F02346A2CA7C}"/>
    <dgm:cxn modelId="{28804D97-4256-4DD5-A386-41FFC696ED82}" srcId="{2EA592D5-C673-4C97-B050-264C94597B39}" destId="{9ADEAE6B-E1C1-420F-9864-B072F7ADAAFE}" srcOrd="0" destOrd="0" parTransId="{9D53F70B-41E2-4812-8D5D-AC0BB5246DED}" sibTransId="{BFA6F5FC-B119-4E72-B97A-7EBFC04D72C6}"/>
    <dgm:cxn modelId="{98CD56CB-138C-414B-A219-47AF6FB03269}" srcId="{2EA592D5-C673-4C97-B050-264C94597B39}" destId="{FBEC8311-152F-4173-952A-9EDAEE571727}" srcOrd="1" destOrd="0" parTransId="{D7A847F5-0D82-489F-856C-BD63F63FBD5B}" sibTransId="{64F0291D-96BB-440D-A90D-7A6EE3E23C5D}"/>
    <dgm:cxn modelId="{6C6534F5-07E0-43CB-AD10-F41F7A634B3F}" type="presOf" srcId="{0E6A4F20-1E34-4D4E-8B37-2CDC623E6423}" destId="{09CFA702-FFF1-45E5-95F5-5B1A1B531AC6}" srcOrd="0" destOrd="1" presId="urn:microsoft.com/office/officeart/2005/8/layout/vList6"/>
    <dgm:cxn modelId="{6B273390-7A98-4248-A6B4-A087FD0528A9}" type="presOf" srcId="{2EA592D5-C673-4C97-B050-264C94597B39}" destId="{C949AB58-848D-42B4-8637-94E368AAEFF0}" srcOrd="0" destOrd="0" presId="urn:microsoft.com/office/officeart/2005/8/layout/vList6"/>
    <dgm:cxn modelId="{CD806C00-8CAB-4738-8726-9152735D97C0}" srcId="{17C34FC9-77E1-40BB-BFED-BA0450268941}" destId="{B7DD2196-329A-47D7-B2E0-7EBE0757C5C1}" srcOrd="0" destOrd="0" parTransId="{648FDEB0-009A-4853-A8AF-5859034CAE2C}" sibTransId="{40271770-1044-455A-8D79-DCBEC8181CE1}"/>
    <dgm:cxn modelId="{112E4CDE-F8AC-4542-B861-5FB7A36EA1BE}" type="presOf" srcId="{FBEC8311-152F-4173-952A-9EDAEE571727}" destId="{7805DE91-9BBD-406F-BD72-7C205DD71023}" srcOrd="0" destOrd="1" presId="urn:microsoft.com/office/officeart/2005/8/layout/vList6"/>
    <dgm:cxn modelId="{B672D7AF-8A45-4223-98B2-D8F333AADC2F}" srcId="{2EA592D5-C673-4C97-B050-264C94597B39}" destId="{04FEBEDC-2C03-485F-88AD-C7CDEB40B5D3}" srcOrd="2" destOrd="0" parTransId="{B6869496-C786-4423-A21B-14FDFC875A50}" sibTransId="{B1D9753F-0761-474B-B478-38860DAE7542}"/>
    <dgm:cxn modelId="{41549CBC-9885-4420-87D0-4C0372200771}" type="presOf" srcId="{B7DD2196-329A-47D7-B2E0-7EBE0757C5C1}" destId="{09CFA702-FFF1-45E5-95F5-5B1A1B531AC6}" srcOrd="0" destOrd="0" presId="urn:microsoft.com/office/officeart/2005/8/layout/vList6"/>
    <dgm:cxn modelId="{0DC516AC-A42D-4D7E-908E-8415F6F3F7CF}" type="presOf" srcId="{8AD48223-2088-41E0-ABCE-103817FA6723}" destId="{6817311D-88CA-4B59-ADD4-1DFCAAB4C5DB}" srcOrd="0" destOrd="0" presId="urn:microsoft.com/office/officeart/2005/8/layout/vList6"/>
    <dgm:cxn modelId="{4F79E52B-B4AB-4B6D-861B-6F198C1AE620}" type="presOf" srcId="{9ADEAE6B-E1C1-420F-9864-B072F7ADAAFE}" destId="{7805DE91-9BBD-406F-BD72-7C205DD71023}" srcOrd="0" destOrd="0" presId="urn:microsoft.com/office/officeart/2005/8/layout/vList6"/>
    <dgm:cxn modelId="{A5AB5D4E-7C72-4678-9A81-4875C78BFBF5}" type="presParOf" srcId="{6817311D-88CA-4B59-ADD4-1DFCAAB4C5DB}" destId="{085FAF69-0250-47AA-A6FA-B743142B5566}" srcOrd="0" destOrd="0" presId="urn:microsoft.com/office/officeart/2005/8/layout/vList6"/>
    <dgm:cxn modelId="{09C56FB9-09AA-46B4-B7B3-FD972F119A4F}" type="presParOf" srcId="{085FAF69-0250-47AA-A6FA-B743142B5566}" destId="{C949AB58-848D-42B4-8637-94E368AAEFF0}" srcOrd="0" destOrd="0" presId="urn:microsoft.com/office/officeart/2005/8/layout/vList6"/>
    <dgm:cxn modelId="{D77B2521-FA2F-4A7C-BC4B-AB04D43111B1}" type="presParOf" srcId="{085FAF69-0250-47AA-A6FA-B743142B5566}" destId="{7805DE91-9BBD-406F-BD72-7C205DD71023}" srcOrd="1" destOrd="0" presId="urn:microsoft.com/office/officeart/2005/8/layout/vList6"/>
    <dgm:cxn modelId="{57763BC9-019C-49A7-8364-B22E54BBCE08}" type="presParOf" srcId="{6817311D-88CA-4B59-ADD4-1DFCAAB4C5DB}" destId="{26E0EE25-3C59-4411-A700-C8EC65140C42}" srcOrd="1" destOrd="0" presId="urn:microsoft.com/office/officeart/2005/8/layout/vList6"/>
    <dgm:cxn modelId="{8E0CA60B-5433-4B7D-B41A-9380C7E6AE36}" type="presParOf" srcId="{6817311D-88CA-4B59-ADD4-1DFCAAB4C5DB}" destId="{E368CB1F-18C4-4624-AB8B-D857CBBCC9B7}" srcOrd="2" destOrd="0" presId="urn:microsoft.com/office/officeart/2005/8/layout/vList6"/>
    <dgm:cxn modelId="{94EC3811-28A4-4CC0-AD66-EA1950D45529}" type="presParOf" srcId="{E368CB1F-18C4-4624-AB8B-D857CBBCC9B7}" destId="{6F146B37-2CAC-4252-8ECF-FBBC3E800019}" srcOrd="0" destOrd="0" presId="urn:microsoft.com/office/officeart/2005/8/layout/vList6"/>
    <dgm:cxn modelId="{404C324B-4B2C-49C5-B4CB-BE4CB668D6A6}" type="presParOf" srcId="{E368CB1F-18C4-4624-AB8B-D857CBBCC9B7}" destId="{09CFA702-FFF1-45E5-95F5-5B1A1B531A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48223-2088-41E0-ABCE-103817FA672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EA592D5-C673-4C97-B050-264C94597B3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 dirty="0" smtClean="0"/>
        </a:p>
        <a:p>
          <a:endParaRPr lang="es-CO" dirty="0" smtClean="0"/>
        </a:p>
        <a:p>
          <a:r>
            <a:rPr lang="es-CO" dirty="0" smtClean="0">
              <a:solidFill>
                <a:schemeClr val="accent6">
                  <a:lumMod val="75000"/>
                </a:schemeClr>
              </a:solidFill>
            </a:rPr>
            <a:t>Linterna </a:t>
          </a:r>
          <a:endParaRPr lang="es-CO" dirty="0">
            <a:solidFill>
              <a:schemeClr val="accent6">
                <a:lumMod val="75000"/>
              </a:schemeClr>
            </a:solidFill>
          </a:endParaRPr>
        </a:p>
      </dgm:t>
    </dgm:pt>
    <dgm:pt modelId="{690303E6-17A2-4414-9EC7-DB0A6B4D7AD0}" type="parTrans" cxnId="{2E7166FA-0E0A-44BE-ABFD-D3C6F2D0C68D}">
      <dgm:prSet/>
      <dgm:spPr/>
      <dgm:t>
        <a:bodyPr/>
        <a:lstStyle/>
        <a:p>
          <a:endParaRPr lang="es-CO"/>
        </a:p>
      </dgm:t>
    </dgm:pt>
    <dgm:pt modelId="{D5DF4292-D156-430D-B0F3-687F672B5E1B}" type="sibTrans" cxnId="{2E7166FA-0E0A-44BE-ABFD-D3C6F2D0C68D}">
      <dgm:prSet/>
      <dgm:spPr/>
      <dgm:t>
        <a:bodyPr/>
        <a:lstStyle/>
        <a:p>
          <a:endParaRPr lang="es-CO"/>
        </a:p>
      </dgm:t>
    </dgm:pt>
    <dgm:pt modelId="{9ADEAE6B-E1C1-420F-9864-B072F7ADAAF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Visión, capacidad de ver más allá del corto plazo</a:t>
          </a:r>
          <a:endParaRPr lang="es-CO" sz="2400" dirty="0"/>
        </a:p>
      </dgm:t>
    </dgm:pt>
    <dgm:pt modelId="{9D53F70B-41E2-4812-8D5D-AC0BB5246DED}" type="parTrans" cxnId="{28804D97-4256-4DD5-A386-41FFC696ED82}">
      <dgm:prSet/>
      <dgm:spPr/>
      <dgm:t>
        <a:bodyPr/>
        <a:lstStyle/>
        <a:p>
          <a:endParaRPr lang="es-CO"/>
        </a:p>
      </dgm:t>
    </dgm:pt>
    <dgm:pt modelId="{BFA6F5FC-B119-4E72-B97A-7EBFC04D72C6}" type="sibTrans" cxnId="{28804D97-4256-4DD5-A386-41FFC696ED82}">
      <dgm:prSet/>
      <dgm:spPr/>
      <dgm:t>
        <a:bodyPr/>
        <a:lstStyle/>
        <a:p>
          <a:endParaRPr lang="es-CO"/>
        </a:p>
      </dgm:t>
    </dgm:pt>
    <dgm:pt modelId="{635C5901-DAAA-4F7B-8FFE-4570EE02C55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 dirty="0" smtClean="0"/>
        </a:p>
        <a:p>
          <a:endParaRPr lang="es-CO" dirty="0" smtClean="0"/>
        </a:p>
        <a:p>
          <a:r>
            <a:rPr lang="es-CO" dirty="0" smtClean="0">
              <a:solidFill>
                <a:schemeClr val="accent6">
                  <a:lumMod val="75000"/>
                </a:schemeClr>
              </a:solidFill>
            </a:rPr>
            <a:t>Kit de primeros auxilios</a:t>
          </a:r>
          <a:endParaRPr lang="es-CO" dirty="0">
            <a:solidFill>
              <a:schemeClr val="accent6">
                <a:lumMod val="75000"/>
              </a:schemeClr>
            </a:solidFill>
          </a:endParaRPr>
        </a:p>
      </dgm:t>
    </dgm:pt>
    <dgm:pt modelId="{CD2E63FD-7318-49D7-A65A-BBEB9B83E12E}" type="parTrans" cxnId="{407F40D3-0875-488F-A731-0E9CD92AD1AB}">
      <dgm:prSet/>
      <dgm:spPr/>
      <dgm:t>
        <a:bodyPr/>
        <a:lstStyle/>
        <a:p>
          <a:endParaRPr lang="es-CO"/>
        </a:p>
      </dgm:t>
    </dgm:pt>
    <dgm:pt modelId="{4A214BCE-74FF-4D01-A796-E6A38BDCBFFE}" type="sibTrans" cxnId="{407F40D3-0875-488F-A731-0E9CD92AD1AB}">
      <dgm:prSet/>
      <dgm:spPr/>
      <dgm:t>
        <a:bodyPr/>
        <a:lstStyle/>
        <a:p>
          <a:endParaRPr lang="es-CO"/>
        </a:p>
      </dgm:t>
    </dgm:pt>
    <dgm:pt modelId="{D7703ACD-85B6-46D2-A65F-415C35DFF98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O" sz="1600" dirty="0"/>
        </a:p>
      </dgm:t>
    </dgm:pt>
    <dgm:pt modelId="{5C8680A6-360D-4C32-9118-5FCEF2D20B5E}" type="parTrans" cxnId="{6AE83AD3-D680-41A8-95E5-2F5EB5040E29}">
      <dgm:prSet/>
      <dgm:spPr/>
      <dgm:t>
        <a:bodyPr/>
        <a:lstStyle/>
        <a:p>
          <a:endParaRPr lang="es-CO"/>
        </a:p>
      </dgm:t>
    </dgm:pt>
    <dgm:pt modelId="{F165E6B0-E8DC-476B-8348-8D837C6C00A6}" type="sibTrans" cxnId="{6AE83AD3-D680-41A8-95E5-2F5EB5040E29}">
      <dgm:prSet/>
      <dgm:spPr/>
      <dgm:t>
        <a:bodyPr/>
        <a:lstStyle/>
        <a:p>
          <a:endParaRPr lang="es-CO"/>
        </a:p>
      </dgm:t>
    </dgm:pt>
    <dgm:pt modelId="{E364B5CB-D4C7-4C12-973F-A802EA0D584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O" sz="1600" dirty="0"/>
        </a:p>
      </dgm:t>
    </dgm:pt>
    <dgm:pt modelId="{AD522F3E-C955-4422-B06D-F857E2FD087B}" type="parTrans" cxnId="{7B4A3F7B-892B-4304-ACE6-97282315FA8D}">
      <dgm:prSet/>
      <dgm:spPr/>
      <dgm:t>
        <a:bodyPr/>
        <a:lstStyle/>
        <a:p>
          <a:endParaRPr lang="es-CO"/>
        </a:p>
      </dgm:t>
    </dgm:pt>
    <dgm:pt modelId="{4C4296DE-3783-41B0-A8C9-DF1CDD24A0D7}" type="sibTrans" cxnId="{7B4A3F7B-892B-4304-ACE6-97282315FA8D}">
      <dgm:prSet/>
      <dgm:spPr/>
      <dgm:t>
        <a:bodyPr/>
        <a:lstStyle/>
        <a:p>
          <a:endParaRPr lang="es-CO"/>
        </a:p>
      </dgm:t>
    </dgm:pt>
    <dgm:pt modelId="{CD97A430-4D43-4470-841C-09C6A50BCDA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Personas que me acompañaran como </a:t>
          </a:r>
          <a:r>
            <a:rPr lang="es-CO" sz="2000" dirty="0" err="1" smtClean="0"/>
            <a:t>coachs</a:t>
          </a:r>
          <a:r>
            <a:rPr lang="es-CO" sz="2000" dirty="0" smtClean="0"/>
            <a:t>, y mentores en todo mi desarrollo</a:t>
          </a:r>
          <a:endParaRPr lang="es-CO" sz="2000" dirty="0"/>
        </a:p>
      </dgm:t>
    </dgm:pt>
    <dgm:pt modelId="{0816CDF8-31BD-4799-86B2-D9E0875D222C}" type="parTrans" cxnId="{473E5803-A920-4F62-850E-3175B251EDBE}">
      <dgm:prSet/>
      <dgm:spPr/>
      <dgm:t>
        <a:bodyPr/>
        <a:lstStyle/>
        <a:p>
          <a:endParaRPr lang="es-CO"/>
        </a:p>
      </dgm:t>
    </dgm:pt>
    <dgm:pt modelId="{E12F5278-948E-463D-B857-53EAADE76F4C}" type="sibTrans" cxnId="{473E5803-A920-4F62-850E-3175B251EDBE}">
      <dgm:prSet/>
      <dgm:spPr/>
      <dgm:t>
        <a:bodyPr/>
        <a:lstStyle/>
        <a:p>
          <a:endParaRPr lang="es-CO"/>
        </a:p>
      </dgm:t>
    </dgm:pt>
    <dgm:pt modelId="{6817311D-88CA-4B59-ADD4-1DFCAAB4C5DB}" type="pres">
      <dgm:prSet presAssocID="{8AD48223-2088-41E0-ABCE-103817FA67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85FAF69-0250-47AA-A6FA-B743142B5566}" type="pres">
      <dgm:prSet presAssocID="{2EA592D5-C673-4C97-B050-264C94597B39}" presName="linNode" presStyleCnt="0"/>
      <dgm:spPr/>
    </dgm:pt>
    <dgm:pt modelId="{C949AB58-848D-42B4-8637-94E368AAEFF0}" type="pres">
      <dgm:prSet presAssocID="{2EA592D5-C673-4C97-B050-264C94597B39}" presName="parentShp" presStyleLbl="node1" presStyleIdx="0" presStyleCnt="2" custScaleX="103936" custLinFactNeighborX="927" custLinFactNeighborY="52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05DE91-9BBD-406F-BD72-7C205DD71023}" type="pres">
      <dgm:prSet presAssocID="{2EA592D5-C673-4C97-B050-264C94597B39}" presName="childShp" presStyleLbl="bgAccFollowNode1" presStyleIdx="0" presStyleCnt="2" custScaleX="1065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E0EE25-3C59-4411-A700-C8EC65140C42}" type="pres">
      <dgm:prSet presAssocID="{D5DF4292-D156-430D-B0F3-687F672B5E1B}" presName="spacing" presStyleCnt="0"/>
      <dgm:spPr/>
    </dgm:pt>
    <dgm:pt modelId="{F01F0979-D493-47FB-B674-4311ABCC764D}" type="pres">
      <dgm:prSet presAssocID="{635C5901-DAAA-4F7B-8FFE-4570EE02C556}" presName="linNode" presStyleCnt="0"/>
      <dgm:spPr/>
    </dgm:pt>
    <dgm:pt modelId="{3AC99053-4450-4B93-950B-2CD649473D30}" type="pres">
      <dgm:prSet presAssocID="{635C5901-DAAA-4F7B-8FFE-4570EE02C556}" presName="parentShp" presStyleLbl="node1" presStyleIdx="1" presStyleCnt="2" custScaleX="97303" custLinFactNeighborX="-1393" custLinFactNeighborY="75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009D3D-CEBB-4C22-A995-45D2986CBA68}" type="pres">
      <dgm:prSet presAssocID="{635C5901-DAAA-4F7B-8FFE-4570EE02C556}" presName="childShp" presStyleLbl="bgAccFollowNode1" presStyleIdx="1" presStyleCnt="2" custScaleX="103482" custLinFactNeighborX="2089" custLinFactNeighborY="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E7166FA-0E0A-44BE-ABFD-D3C6F2D0C68D}" srcId="{8AD48223-2088-41E0-ABCE-103817FA6723}" destId="{2EA592D5-C673-4C97-B050-264C94597B39}" srcOrd="0" destOrd="0" parTransId="{690303E6-17A2-4414-9EC7-DB0A6B4D7AD0}" sibTransId="{D5DF4292-D156-430D-B0F3-687F672B5E1B}"/>
    <dgm:cxn modelId="{6AE83AD3-D680-41A8-95E5-2F5EB5040E29}" srcId="{2EA592D5-C673-4C97-B050-264C94597B39}" destId="{D7703ACD-85B6-46D2-A65F-415C35DFF987}" srcOrd="0" destOrd="0" parTransId="{5C8680A6-360D-4C32-9118-5FCEF2D20B5E}" sibTransId="{F165E6B0-E8DC-476B-8348-8D837C6C00A6}"/>
    <dgm:cxn modelId="{9D92EBD1-26C2-4D6E-ACDF-6F743FB164E0}" type="presOf" srcId="{CD97A430-4D43-4470-841C-09C6A50BCDAA}" destId="{B8009D3D-CEBB-4C22-A995-45D2986CBA68}" srcOrd="0" destOrd="1" presId="urn:microsoft.com/office/officeart/2005/8/layout/vList6"/>
    <dgm:cxn modelId="{CE45B574-D521-4A2D-930E-DEA793587072}" type="presOf" srcId="{E364B5CB-D4C7-4C12-973F-A802EA0D584A}" destId="{B8009D3D-CEBB-4C22-A995-45D2986CBA68}" srcOrd="0" destOrd="0" presId="urn:microsoft.com/office/officeart/2005/8/layout/vList6"/>
    <dgm:cxn modelId="{28804D97-4256-4DD5-A386-41FFC696ED82}" srcId="{2EA592D5-C673-4C97-B050-264C94597B39}" destId="{9ADEAE6B-E1C1-420F-9864-B072F7ADAAFE}" srcOrd="1" destOrd="0" parTransId="{9D53F70B-41E2-4812-8D5D-AC0BB5246DED}" sibTransId="{BFA6F5FC-B119-4E72-B97A-7EBFC04D72C6}"/>
    <dgm:cxn modelId="{CABCB0CA-E600-42E0-BA96-CCC2D8C0FC2B}" type="presOf" srcId="{8AD48223-2088-41E0-ABCE-103817FA6723}" destId="{6817311D-88CA-4B59-ADD4-1DFCAAB4C5DB}" srcOrd="0" destOrd="0" presId="urn:microsoft.com/office/officeart/2005/8/layout/vList6"/>
    <dgm:cxn modelId="{0007BA3F-CFC5-4198-B29E-CC3617EECFE5}" type="presOf" srcId="{D7703ACD-85B6-46D2-A65F-415C35DFF987}" destId="{7805DE91-9BBD-406F-BD72-7C205DD71023}" srcOrd="0" destOrd="0" presId="urn:microsoft.com/office/officeart/2005/8/layout/vList6"/>
    <dgm:cxn modelId="{473E5803-A920-4F62-850E-3175B251EDBE}" srcId="{635C5901-DAAA-4F7B-8FFE-4570EE02C556}" destId="{CD97A430-4D43-4470-841C-09C6A50BCDAA}" srcOrd="1" destOrd="0" parTransId="{0816CDF8-31BD-4799-86B2-D9E0875D222C}" sibTransId="{E12F5278-948E-463D-B857-53EAADE76F4C}"/>
    <dgm:cxn modelId="{323C051A-05CC-4818-AD9E-CF149C777697}" type="presOf" srcId="{2EA592D5-C673-4C97-B050-264C94597B39}" destId="{C949AB58-848D-42B4-8637-94E368AAEFF0}" srcOrd="0" destOrd="0" presId="urn:microsoft.com/office/officeart/2005/8/layout/vList6"/>
    <dgm:cxn modelId="{E7FDDD42-16CC-4670-97D4-54C966543666}" type="presOf" srcId="{9ADEAE6B-E1C1-420F-9864-B072F7ADAAFE}" destId="{7805DE91-9BBD-406F-BD72-7C205DD71023}" srcOrd="0" destOrd="1" presId="urn:microsoft.com/office/officeart/2005/8/layout/vList6"/>
    <dgm:cxn modelId="{407F40D3-0875-488F-A731-0E9CD92AD1AB}" srcId="{8AD48223-2088-41E0-ABCE-103817FA6723}" destId="{635C5901-DAAA-4F7B-8FFE-4570EE02C556}" srcOrd="1" destOrd="0" parTransId="{CD2E63FD-7318-49D7-A65A-BBEB9B83E12E}" sibTransId="{4A214BCE-74FF-4D01-A796-E6A38BDCBFFE}"/>
    <dgm:cxn modelId="{7B4A3F7B-892B-4304-ACE6-97282315FA8D}" srcId="{635C5901-DAAA-4F7B-8FFE-4570EE02C556}" destId="{E364B5CB-D4C7-4C12-973F-A802EA0D584A}" srcOrd="0" destOrd="0" parTransId="{AD522F3E-C955-4422-B06D-F857E2FD087B}" sibTransId="{4C4296DE-3783-41B0-A8C9-DF1CDD24A0D7}"/>
    <dgm:cxn modelId="{BDFAA89E-3D62-460A-A407-384BD47B3DD8}" type="presOf" srcId="{635C5901-DAAA-4F7B-8FFE-4570EE02C556}" destId="{3AC99053-4450-4B93-950B-2CD649473D30}" srcOrd="0" destOrd="0" presId="urn:microsoft.com/office/officeart/2005/8/layout/vList6"/>
    <dgm:cxn modelId="{F5B87555-F894-4E65-92B3-CD5D6951DD6A}" type="presParOf" srcId="{6817311D-88CA-4B59-ADD4-1DFCAAB4C5DB}" destId="{085FAF69-0250-47AA-A6FA-B743142B5566}" srcOrd="0" destOrd="0" presId="urn:microsoft.com/office/officeart/2005/8/layout/vList6"/>
    <dgm:cxn modelId="{9B1008E7-3D8E-424A-8EB7-D013910FCFF4}" type="presParOf" srcId="{085FAF69-0250-47AA-A6FA-B743142B5566}" destId="{C949AB58-848D-42B4-8637-94E368AAEFF0}" srcOrd="0" destOrd="0" presId="urn:microsoft.com/office/officeart/2005/8/layout/vList6"/>
    <dgm:cxn modelId="{258D274F-9449-43AE-BCEF-8E3FAB15B97F}" type="presParOf" srcId="{085FAF69-0250-47AA-A6FA-B743142B5566}" destId="{7805DE91-9BBD-406F-BD72-7C205DD71023}" srcOrd="1" destOrd="0" presId="urn:microsoft.com/office/officeart/2005/8/layout/vList6"/>
    <dgm:cxn modelId="{B57C2ABB-A773-4B38-A5F0-FD0BEAE5D97E}" type="presParOf" srcId="{6817311D-88CA-4B59-ADD4-1DFCAAB4C5DB}" destId="{26E0EE25-3C59-4411-A700-C8EC65140C42}" srcOrd="1" destOrd="0" presId="urn:microsoft.com/office/officeart/2005/8/layout/vList6"/>
    <dgm:cxn modelId="{0BDC130E-07D3-4024-BC7A-4FAD5B2A9F4B}" type="presParOf" srcId="{6817311D-88CA-4B59-ADD4-1DFCAAB4C5DB}" destId="{F01F0979-D493-47FB-B674-4311ABCC764D}" srcOrd="2" destOrd="0" presId="urn:microsoft.com/office/officeart/2005/8/layout/vList6"/>
    <dgm:cxn modelId="{69DBB905-BE3D-44B6-B525-0C96686DE483}" type="presParOf" srcId="{F01F0979-D493-47FB-B674-4311ABCC764D}" destId="{3AC99053-4450-4B93-950B-2CD649473D30}" srcOrd="0" destOrd="0" presId="urn:microsoft.com/office/officeart/2005/8/layout/vList6"/>
    <dgm:cxn modelId="{E446E2F7-AE07-421E-B6DE-A19B8389717D}" type="presParOf" srcId="{F01F0979-D493-47FB-B674-4311ABCC764D}" destId="{B8009D3D-CEBB-4C22-A995-45D2986CBA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5DE91-9BBD-406F-BD72-7C205DD71023}">
      <dsp:nvSpPr>
        <dsp:cNvPr id="0" name=""/>
        <dsp:cNvSpPr/>
      </dsp:nvSpPr>
      <dsp:spPr>
        <a:xfrm>
          <a:off x="3438704" y="359"/>
          <a:ext cx="5158056" cy="140149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Unión 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Trabajo en equipo</a:t>
          </a:r>
          <a:endParaRPr lang="es-CO" sz="2400" kern="1200" dirty="0"/>
        </a:p>
      </dsp:txBody>
      <dsp:txXfrm>
        <a:off x="3438704" y="175546"/>
        <a:ext cx="4632496" cy="1051120"/>
      </dsp:txXfrm>
    </dsp:sp>
    <dsp:sp modelId="{C949AB58-848D-42B4-8637-94E368AAEFF0}">
      <dsp:nvSpPr>
        <dsp:cNvPr id="0" name=""/>
        <dsp:cNvSpPr/>
      </dsp:nvSpPr>
      <dsp:spPr>
        <a:xfrm>
          <a:off x="0" y="359"/>
          <a:ext cx="3438704" cy="14014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solidFill>
                <a:srgbClr val="FFC000"/>
              </a:solidFill>
            </a:rPr>
            <a:t>Cuerdas</a:t>
          </a:r>
          <a:endParaRPr lang="es-CO" sz="2200" kern="1200" dirty="0">
            <a:solidFill>
              <a:srgbClr val="FFC000"/>
            </a:solidFill>
          </a:endParaRPr>
        </a:p>
      </dsp:txBody>
      <dsp:txXfrm>
        <a:off x="68415" y="68774"/>
        <a:ext cx="3301874" cy="1264664"/>
      </dsp:txXfrm>
    </dsp:sp>
    <dsp:sp modelId="{B8009D3D-CEBB-4C22-A995-45D2986CBA68}">
      <dsp:nvSpPr>
        <dsp:cNvPr id="0" name=""/>
        <dsp:cNvSpPr/>
      </dsp:nvSpPr>
      <dsp:spPr>
        <a:xfrm>
          <a:off x="3438704" y="1542003"/>
          <a:ext cx="5158056" cy="1401494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Confianza en cada paso que des.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Respaldo de la compañía en la que estás</a:t>
          </a:r>
          <a:endParaRPr lang="es-CO" sz="2400" kern="1200" dirty="0"/>
        </a:p>
      </dsp:txBody>
      <dsp:txXfrm>
        <a:off x="3438704" y="1717190"/>
        <a:ext cx="4632496" cy="1051120"/>
      </dsp:txXfrm>
    </dsp:sp>
    <dsp:sp modelId="{3AC99053-4450-4B93-950B-2CD649473D30}">
      <dsp:nvSpPr>
        <dsp:cNvPr id="0" name=""/>
        <dsp:cNvSpPr/>
      </dsp:nvSpPr>
      <dsp:spPr>
        <a:xfrm>
          <a:off x="0" y="1542003"/>
          <a:ext cx="3438704" cy="140149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solidFill>
                <a:srgbClr val="FFC000"/>
              </a:solidFill>
            </a:rPr>
            <a:t>Arnés </a:t>
          </a:r>
          <a:endParaRPr lang="es-CO" sz="2200" kern="1200" dirty="0">
            <a:solidFill>
              <a:srgbClr val="FFC000"/>
            </a:solidFill>
          </a:endParaRPr>
        </a:p>
      </dsp:txBody>
      <dsp:txXfrm>
        <a:off x="68415" y="1610418"/>
        <a:ext cx="3301874" cy="1264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5DE91-9BBD-406F-BD72-7C205DD71023}">
      <dsp:nvSpPr>
        <dsp:cNvPr id="0" name=""/>
        <dsp:cNvSpPr/>
      </dsp:nvSpPr>
      <dsp:spPr>
        <a:xfrm>
          <a:off x="3416604" y="359"/>
          <a:ext cx="5124907" cy="1401494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Perseverancia para lograr las metas propuestas</a:t>
          </a:r>
          <a:endParaRPr lang="es-CO" sz="2400" kern="1200" dirty="0"/>
        </a:p>
      </dsp:txBody>
      <dsp:txXfrm>
        <a:off x="3416604" y="175546"/>
        <a:ext cx="4599347" cy="1051120"/>
      </dsp:txXfrm>
    </dsp:sp>
    <dsp:sp modelId="{C949AB58-848D-42B4-8637-94E368AAEFF0}">
      <dsp:nvSpPr>
        <dsp:cNvPr id="0" name=""/>
        <dsp:cNvSpPr/>
      </dsp:nvSpPr>
      <dsp:spPr>
        <a:xfrm>
          <a:off x="0" y="359"/>
          <a:ext cx="3416604" cy="14014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solidFill>
                <a:srgbClr val="FFC000"/>
              </a:solidFill>
            </a:rPr>
            <a:t>Pica</a:t>
          </a:r>
          <a:endParaRPr lang="es-CO" sz="2200" kern="1200" dirty="0">
            <a:solidFill>
              <a:srgbClr val="FFC000"/>
            </a:solidFill>
          </a:endParaRPr>
        </a:p>
      </dsp:txBody>
      <dsp:txXfrm>
        <a:off x="68415" y="68774"/>
        <a:ext cx="3279774" cy="1264664"/>
      </dsp:txXfrm>
    </dsp:sp>
    <dsp:sp modelId="{B8009D3D-CEBB-4C22-A995-45D2986CBA68}">
      <dsp:nvSpPr>
        <dsp:cNvPr id="0" name=""/>
        <dsp:cNvSpPr/>
      </dsp:nvSpPr>
      <dsp:spPr>
        <a:xfrm>
          <a:off x="3416604" y="1542003"/>
          <a:ext cx="5124907" cy="1401494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Seguridad y confianza para asumir los retos más elevados</a:t>
          </a:r>
          <a:r>
            <a:rPr lang="es-CO" sz="1600" kern="1200" dirty="0" smtClean="0"/>
            <a:t>.</a:t>
          </a:r>
          <a:endParaRPr lang="es-CO" sz="1600" kern="1200" dirty="0"/>
        </a:p>
      </dsp:txBody>
      <dsp:txXfrm>
        <a:off x="3416604" y="1717190"/>
        <a:ext cx="4599347" cy="1051120"/>
      </dsp:txXfrm>
    </dsp:sp>
    <dsp:sp modelId="{3AC99053-4450-4B93-950B-2CD649473D30}">
      <dsp:nvSpPr>
        <dsp:cNvPr id="0" name=""/>
        <dsp:cNvSpPr/>
      </dsp:nvSpPr>
      <dsp:spPr>
        <a:xfrm>
          <a:off x="0" y="1542003"/>
          <a:ext cx="3416604" cy="140149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solidFill>
                <a:srgbClr val="FFC000"/>
              </a:solidFill>
            </a:rPr>
            <a:t>Botas </a:t>
          </a:r>
          <a:r>
            <a:rPr lang="es-CO" sz="2200" kern="1200" dirty="0" smtClean="0"/>
            <a:t> </a:t>
          </a:r>
          <a:endParaRPr lang="es-CO" sz="2200" kern="1200" dirty="0"/>
        </a:p>
      </dsp:txBody>
      <dsp:txXfrm>
        <a:off x="68415" y="1610418"/>
        <a:ext cx="3279774" cy="1264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5DE91-9BBD-406F-BD72-7C205DD71023}">
      <dsp:nvSpPr>
        <dsp:cNvPr id="0" name=""/>
        <dsp:cNvSpPr/>
      </dsp:nvSpPr>
      <dsp:spPr>
        <a:xfrm>
          <a:off x="3485187" y="367"/>
          <a:ext cx="5227780" cy="1432543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Planificación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Soporte </a:t>
          </a:r>
          <a:endParaRPr lang="es-CO" sz="2000" kern="1200" dirty="0"/>
        </a:p>
      </dsp:txBody>
      <dsp:txXfrm>
        <a:off x="3485187" y="179435"/>
        <a:ext cx="4690576" cy="1074407"/>
      </dsp:txXfrm>
    </dsp:sp>
    <dsp:sp modelId="{C949AB58-848D-42B4-8637-94E368AAEFF0}">
      <dsp:nvSpPr>
        <dsp:cNvPr id="0" name=""/>
        <dsp:cNvSpPr/>
      </dsp:nvSpPr>
      <dsp:spPr>
        <a:xfrm>
          <a:off x="0" y="20666"/>
          <a:ext cx="3485187" cy="14325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solidFill>
                <a:schemeClr val="accent6">
                  <a:lumMod val="75000"/>
                </a:schemeClr>
              </a:solidFill>
            </a:rPr>
            <a:t>Morral</a:t>
          </a:r>
          <a:endParaRPr lang="es-CO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9931" y="90597"/>
        <a:ext cx="3345325" cy="1292681"/>
      </dsp:txXfrm>
    </dsp:sp>
    <dsp:sp modelId="{09CFA702-FFF1-45E5-95F5-5B1A1B531AC6}">
      <dsp:nvSpPr>
        <dsp:cNvPr id="0" name=""/>
        <dsp:cNvSpPr/>
      </dsp:nvSpPr>
      <dsp:spPr>
        <a:xfrm>
          <a:off x="3456382" y="1576165"/>
          <a:ext cx="5227780" cy="1432543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Calor humano.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Sensibilización para alcanzar las metas en un ambiente cálido y positivo</a:t>
          </a:r>
          <a:endParaRPr lang="es-CO" sz="1800" kern="1200" dirty="0"/>
        </a:p>
      </dsp:txBody>
      <dsp:txXfrm>
        <a:off x="3456382" y="1755233"/>
        <a:ext cx="4690576" cy="1074407"/>
      </dsp:txXfrm>
    </dsp:sp>
    <dsp:sp modelId="{6F146B37-2CAC-4252-8ECF-FBBC3E800019}">
      <dsp:nvSpPr>
        <dsp:cNvPr id="0" name=""/>
        <dsp:cNvSpPr/>
      </dsp:nvSpPr>
      <dsp:spPr>
        <a:xfrm>
          <a:off x="28805" y="1576165"/>
          <a:ext cx="3427577" cy="143254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solidFill>
                <a:schemeClr val="accent6">
                  <a:lumMod val="75000"/>
                </a:schemeClr>
              </a:solidFill>
            </a:rPr>
            <a:t>Chaqueta, gorro y guantes</a:t>
          </a:r>
          <a:endParaRPr lang="es-CO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8736" y="1646096"/>
        <a:ext cx="3287715" cy="1292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5DE91-9BBD-406F-BD72-7C205DD71023}">
      <dsp:nvSpPr>
        <dsp:cNvPr id="0" name=""/>
        <dsp:cNvSpPr/>
      </dsp:nvSpPr>
      <dsp:spPr>
        <a:xfrm>
          <a:off x="3424130" y="359"/>
          <a:ext cx="5260973" cy="1401729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Visión, capacidad de ver más allá del corto plazo</a:t>
          </a:r>
          <a:endParaRPr lang="es-CO" sz="2400" kern="1200" dirty="0"/>
        </a:p>
      </dsp:txBody>
      <dsp:txXfrm>
        <a:off x="3424130" y="175575"/>
        <a:ext cx="4735325" cy="1051297"/>
      </dsp:txXfrm>
    </dsp:sp>
    <dsp:sp modelId="{C949AB58-848D-42B4-8637-94E368AAEFF0}">
      <dsp:nvSpPr>
        <dsp:cNvPr id="0" name=""/>
        <dsp:cNvSpPr/>
      </dsp:nvSpPr>
      <dsp:spPr>
        <a:xfrm>
          <a:off x="48473" y="73529"/>
          <a:ext cx="3421430" cy="140172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solidFill>
                <a:schemeClr val="accent6">
                  <a:lumMod val="75000"/>
                </a:schemeClr>
              </a:solidFill>
            </a:rPr>
            <a:t>Linterna </a:t>
          </a:r>
          <a:endParaRPr lang="es-CO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6900" y="141956"/>
        <a:ext cx="3284576" cy="1264875"/>
      </dsp:txXfrm>
    </dsp:sp>
    <dsp:sp modelId="{B8009D3D-CEBB-4C22-A995-45D2986CBA68}">
      <dsp:nvSpPr>
        <dsp:cNvPr id="0" name=""/>
        <dsp:cNvSpPr/>
      </dsp:nvSpPr>
      <dsp:spPr>
        <a:xfrm>
          <a:off x="3351561" y="1542621"/>
          <a:ext cx="5336242" cy="1401729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Personas que me acompañaran como </a:t>
          </a:r>
          <a:r>
            <a:rPr lang="es-CO" sz="2000" kern="1200" dirty="0" err="1" smtClean="0"/>
            <a:t>coachs</a:t>
          </a:r>
          <a:r>
            <a:rPr lang="es-CO" sz="2000" kern="1200" dirty="0" smtClean="0"/>
            <a:t>, y mentores en todo mi desarrollo</a:t>
          </a:r>
          <a:endParaRPr lang="es-CO" sz="2000" kern="1200" dirty="0"/>
        </a:p>
      </dsp:txBody>
      <dsp:txXfrm>
        <a:off x="3351561" y="1717837"/>
        <a:ext cx="4810594" cy="1051297"/>
      </dsp:txXfrm>
    </dsp:sp>
    <dsp:sp modelId="{3AC99053-4450-4B93-950B-2CD649473D30}">
      <dsp:nvSpPr>
        <dsp:cNvPr id="0" name=""/>
        <dsp:cNvSpPr/>
      </dsp:nvSpPr>
      <dsp:spPr>
        <a:xfrm>
          <a:off x="0" y="1542621"/>
          <a:ext cx="3345073" cy="140172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solidFill>
                <a:schemeClr val="accent6">
                  <a:lumMod val="75000"/>
                </a:schemeClr>
              </a:solidFill>
            </a:rPr>
            <a:t>Kit de primeros auxilios</a:t>
          </a:r>
          <a:endParaRPr lang="es-CO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8427" y="1611048"/>
        <a:ext cx="3208219" cy="126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8AD4-68DF-4FBC-934C-AD7BD5E528E9}" type="datetimeFigureOut">
              <a:rPr lang="es-CO" smtClean="0"/>
              <a:t>23/10/16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29F25-089B-4628-A69A-E4EB9C168A2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6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1F674A-F0AD-4E50-9672-139B85FA73AE}" type="slidenum">
              <a:rPr lang="es-ES_tradnl" altLang="es-CO"/>
              <a:pPr eaLnBrk="1" hangingPunct="1">
                <a:spcBef>
                  <a:spcPct val="0"/>
                </a:spcBef>
              </a:pPr>
              <a:t>2</a:t>
            </a:fld>
            <a:endParaRPr lang="es-ES_tradnl" altLang="es-CO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89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2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" y="7937"/>
            <a:ext cx="9135751" cy="608536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52839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 descr="Resultado de imagen para uniandi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11" descr="Resultado de imagen para uniandi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13" descr="Resultado de imagen para uniandin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15" descr="Resultado de imagen para uniandin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0" y="173881"/>
            <a:ext cx="9134506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1600" dist="63500" dir="5400000" algn="ctr" rotWithShape="0">
              <a:schemeClr val="tx1">
                <a:alpha val="74000"/>
              </a:schemeClr>
            </a:outerShdw>
          </a:effectLst>
        </p:spPr>
        <p:txBody>
          <a:bodyPr lIns="0" tIns="0" rIns="0" bIns="0"/>
          <a:lstStyle/>
          <a:p>
            <a:pPr algn="ctr" defTabSz="784225" eaLnBrk="0" fontAlgn="base" hangingPunct="0">
              <a:spcBef>
                <a:spcPct val="0"/>
              </a:spcBef>
              <a:spcAft>
                <a:spcPct val="30000"/>
              </a:spcAft>
            </a:pPr>
            <a:r>
              <a:rPr lang="es-ES_tradn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S PGothic" pitchFamily="34" charset="-128"/>
              </a:rPr>
              <a:t>Bienvenidos equipo de líderes</a:t>
            </a:r>
            <a:endParaRPr lang="es-ES_tradnl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44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1916832"/>
            <a:ext cx="79928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¡Gracias!</a:t>
            </a:r>
          </a:p>
          <a:p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6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r-consulting.com/wp-content/uploads/2014/05/socrates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8" y="0"/>
            <a:ext cx="9134971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79912" y="260648"/>
            <a:ext cx="5040560" cy="3016210"/>
          </a:xfrm>
          <a:prstGeom prst="rect">
            <a:avLst/>
          </a:prstGeom>
          <a:noFill/>
          <a:ln w="38100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“Yo no puedo enseñarles nada, solo puedo ayudarles a buscar el conocimiento dentro de ustedes mismos.  Lo cual es mucho mejor que traspasarles mi poca sabiduría” </a:t>
            </a:r>
          </a:p>
          <a:p>
            <a:pPr algn="r"/>
            <a:r>
              <a:rPr lang="es-CO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	          Sócrates</a:t>
            </a:r>
            <a:endParaRPr lang="es-CO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1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0F1307-6155-4448-BE1B-66192E686A40}" type="slidenum">
              <a:rPr lang="es-CO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</a:t>
            </a:fld>
            <a:endParaRPr lang="es-CO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536" y="2330411"/>
            <a:ext cx="4068000" cy="35280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21" tIns="45658" rIns="91321" bIns="45658">
            <a:spAutoFit/>
          </a:bodyPr>
          <a:lstStyle/>
          <a:p>
            <a:pPr marL="285919" indent="-285919" defTabSz="912740">
              <a:spcBef>
                <a:spcPct val="80000"/>
              </a:spcBef>
              <a:buClr>
                <a:schemeClr val="tx2">
                  <a:lumMod val="75000"/>
                </a:schemeClr>
              </a:buClr>
              <a:buSzPct val="200000"/>
              <a:buFont typeface="Wingdings" pitchFamily="2" charset="2"/>
              <a:buChar char="ü"/>
              <a:defRPr/>
            </a:pPr>
            <a:endParaRPr lang="es-ES_tradnl" sz="1400" dirty="0" smtClean="0">
              <a:solidFill>
                <a:srgbClr val="000000"/>
              </a:solidFill>
              <a:latin typeface="+mj-lt"/>
            </a:endParaRPr>
          </a:p>
          <a:p>
            <a:pPr marL="285919" indent="-285919" defTabSz="912740">
              <a:spcBef>
                <a:spcPct val="80000"/>
              </a:spcBef>
              <a:buClr>
                <a:schemeClr val="tx2">
                  <a:lumMod val="75000"/>
                </a:schemeClr>
              </a:buClr>
              <a:buSzPct val="200000"/>
              <a:buFont typeface="Wingdings" pitchFamily="2" charset="2"/>
              <a:buChar char="ü"/>
              <a:defRPr/>
            </a:pPr>
            <a:r>
              <a:rPr lang="es-ES_tradnl" sz="1400" dirty="0" smtClean="0">
                <a:solidFill>
                  <a:srgbClr val="000000"/>
                </a:solidFill>
                <a:latin typeface="+mj-lt"/>
              </a:rPr>
              <a:t>Participar </a:t>
            </a:r>
            <a:r>
              <a:rPr lang="es-ES_tradnl" sz="1400" dirty="0">
                <a:solidFill>
                  <a:srgbClr val="000000"/>
                </a:solidFill>
                <a:latin typeface="+mj-lt"/>
              </a:rPr>
              <a:t>con entusiasmo</a:t>
            </a:r>
          </a:p>
          <a:p>
            <a:pPr marL="285919" indent="-285919" defTabSz="912740">
              <a:spcBef>
                <a:spcPct val="80000"/>
              </a:spcBef>
              <a:buClr>
                <a:schemeClr val="tx2">
                  <a:lumMod val="75000"/>
                </a:schemeClr>
              </a:buClr>
              <a:buSzPct val="200000"/>
              <a:buFont typeface="Wingdings" pitchFamily="2" charset="2"/>
              <a:buChar char="ü"/>
              <a:defRPr/>
            </a:pPr>
            <a:r>
              <a:rPr lang="es-ES_tradnl" sz="1400" dirty="0">
                <a:solidFill>
                  <a:srgbClr val="000000"/>
                </a:solidFill>
                <a:latin typeface="+mj-lt"/>
              </a:rPr>
              <a:t>Tener iniciativa</a:t>
            </a:r>
          </a:p>
          <a:p>
            <a:pPr marL="285919" indent="-285919" defTabSz="912740">
              <a:spcBef>
                <a:spcPct val="80000"/>
              </a:spcBef>
              <a:buClr>
                <a:schemeClr val="tx2">
                  <a:lumMod val="75000"/>
                </a:schemeClr>
              </a:buClr>
              <a:buSzPct val="200000"/>
              <a:buFont typeface="Wingdings" pitchFamily="2" charset="2"/>
              <a:buChar char="ü"/>
              <a:defRPr/>
            </a:pPr>
            <a:r>
              <a:rPr lang="es-ES_tradnl" sz="1400" dirty="0">
                <a:solidFill>
                  <a:srgbClr val="000000"/>
                </a:solidFill>
                <a:latin typeface="+mj-lt"/>
              </a:rPr>
              <a:t>Ser creativos </a:t>
            </a:r>
          </a:p>
          <a:p>
            <a:pPr marL="285919" indent="-285919" defTabSz="912740">
              <a:spcBef>
                <a:spcPct val="80000"/>
              </a:spcBef>
              <a:buClr>
                <a:schemeClr val="tx2">
                  <a:lumMod val="75000"/>
                </a:schemeClr>
              </a:buClr>
              <a:buSzPct val="200000"/>
              <a:buFont typeface="Wingdings" pitchFamily="2" charset="2"/>
              <a:buChar char="ü"/>
              <a:defRPr/>
            </a:pPr>
            <a:r>
              <a:rPr lang="es-ES_tradnl" sz="1400" dirty="0">
                <a:solidFill>
                  <a:srgbClr val="000000"/>
                </a:solidFill>
                <a:latin typeface="+mj-lt"/>
              </a:rPr>
              <a:t>Capacidad de aprender, o de desaprender </a:t>
            </a:r>
          </a:p>
          <a:p>
            <a:pPr marL="285919" indent="-285919" defTabSz="912740">
              <a:spcBef>
                <a:spcPct val="80000"/>
              </a:spcBef>
              <a:buClr>
                <a:schemeClr val="tx2">
                  <a:lumMod val="75000"/>
                </a:schemeClr>
              </a:buClr>
              <a:buSzPct val="200000"/>
              <a:buFont typeface="Wingdings" pitchFamily="2" charset="2"/>
              <a:buChar char="ü"/>
              <a:defRPr/>
            </a:pPr>
            <a:r>
              <a:rPr lang="es-ES_tradnl" sz="1400" dirty="0">
                <a:solidFill>
                  <a:srgbClr val="000000"/>
                </a:solidFill>
                <a:latin typeface="+mj-lt"/>
              </a:rPr>
              <a:t>Hacer aportes que enriquezcan al grupo </a:t>
            </a:r>
          </a:p>
          <a:p>
            <a:pPr marL="285919" indent="-285919" defTabSz="912740">
              <a:spcBef>
                <a:spcPct val="80000"/>
              </a:spcBef>
              <a:buClr>
                <a:schemeClr val="tx2">
                  <a:lumMod val="75000"/>
                </a:schemeClr>
              </a:buClr>
              <a:buSzPct val="200000"/>
              <a:buFont typeface="Wingdings" pitchFamily="2" charset="2"/>
              <a:buChar char="ü"/>
              <a:defRPr/>
            </a:pPr>
            <a:r>
              <a:rPr lang="es-ES_tradnl" sz="1400" dirty="0">
                <a:solidFill>
                  <a:srgbClr val="000000"/>
                </a:solidFill>
                <a:latin typeface="+mj-lt"/>
              </a:rPr>
              <a:t>Tener BUEN HUMOR</a:t>
            </a:r>
          </a:p>
          <a:p>
            <a:pPr marL="285919" indent="-285919" defTabSz="912740">
              <a:spcBef>
                <a:spcPct val="80000"/>
              </a:spcBef>
              <a:buClr>
                <a:schemeClr val="tx2">
                  <a:lumMod val="75000"/>
                </a:schemeClr>
              </a:buClr>
              <a:buSzPct val="200000"/>
              <a:buFont typeface="Wingdings" pitchFamily="2" charset="2"/>
              <a:buChar char="ü"/>
              <a:defRPr/>
            </a:pPr>
            <a:r>
              <a:rPr lang="es-ES_tradnl" sz="1400" dirty="0">
                <a:solidFill>
                  <a:srgbClr val="000000"/>
                </a:solidFill>
                <a:latin typeface="+mj-lt"/>
              </a:rPr>
              <a:t>Respetar la forma de ver de otras personas</a:t>
            </a:r>
          </a:p>
          <a:p>
            <a:pPr marL="285919" indent="-285919" defTabSz="912740">
              <a:spcBef>
                <a:spcPct val="80000"/>
              </a:spcBef>
              <a:buClr>
                <a:schemeClr val="tx2">
                  <a:lumMod val="75000"/>
                </a:schemeClr>
              </a:buClr>
              <a:buSzPct val="200000"/>
              <a:buFont typeface="Wingdings" pitchFamily="2" charset="2"/>
              <a:buChar char="ü"/>
              <a:defRPr/>
            </a:pPr>
            <a:r>
              <a:rPr lang="es-ES_tradnl" sz="1400" dirty="0" smtClean="0">
                <a:solidFill>
                  <a:srgbClr val="000000"/>
                </a:solidFill>
                <a:latin typeface="+mj-lt"/>
              </a:rPr>
              <a:t>Divertirnos</a:t>
            </a: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4787255" y="2349272"/>
            <a:ext cx="4068000" cy="3528000"/>
          </a:xfrm>
          <a:prstGeom prst="rect">
            <a:avLst/>
          </a:prstGeom>
          <a:solidFill>
            <a:schemeClr val="bg1"/>
          </a:solidFill>
          <a:ln w="28575">
            <a:solidFill>
              <a:srgbClr val="619428"/>
            </a:solidFill>
            <a:miter lim="800000"/>
            <a:headEnd/>
            <a:tailEnd/>
          </a:ln>
        </p:spPr>
        <p:txBody>
          <a:bodyPr wrap="square" lIns="91321" tIns="45658" rIns="91321" bIns="45658">
            <a:spAutoFit/>
          </a:bodyPr>
          <a:lstStyle>
            <a:lvl1pPr marL="285750" indent="-28575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92D050"/>
              </a:buClr>
              <a:buSzPct val="200000"/>
              <a:buFont typeface="Calibri" pitchFamily="34" charset="0"/>
              <a:buChar char="Χ"/>
            </a:pPr>
            <a:endParaRPr lang="es-ES_tradnl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80000"/>
              </a:spcBef>
              <a:buClr>
                <a:srgbClr val="92D050"/>
              </a:buClr>
              <a:buSzPct val="200000"/>
              <a:buFont typeface="Calibri" pitchFamily="34" charset="0"/>
              <a:buChar char="Χ"/>
            </a:pPr>
            <a:r>
              <a:rPr lang="es-ES_tradnl" sz="1400" dirty="0" smtClean="0">
                <a:solidFill>
                  <a:srgbClr val="000000"/>
                </a:solidFill>
                <a:latin typeface="Calibri" pitchFamily="34" charset="0"/>
              </a:rPr>
              <a:t>Entrar </a:t>
            </a:r>
            <a:r>
              <a:rPr lang="es-ES_tradnl" sz="1400" dirty="0">
                <a:solidFill>
                  <a:srgbClr val="000000"/>
                </a:solidFill>
                <a:latin typeface="Calibri" pitchFamily="34" charset="0"/>
              </a:rPr>
              <a:t>tarde de los refrigerios y el almuerzo</a:t>
            </a:r>
          </a:p>
          <a:p>
            <a:pPr eaLnBrk="1" hangingPunct="1">
              <a:spcBef>
                <a:spcPct val="80000"/>
              </a:spcBef>
              <a:buClr>
                <a:srgbClr val="92D050"/>
              </a:buClr>
              <a:buSzPct val="200000"/>
              <a:buFont typeface="Calibri" pitchFamily="34" charset="0"/>
              <a:buChar char="Χ"/>
            </a:pPr>
            <a:r>
              <a:rPr lang="es-ES_tradnl" sz="1400" dirty="0">
                <a:solidFill>
                  <a:srgbClr val="000000"/>
                </a:solidFill>
                <a:latin typeface="Calibri" pitchFamily="34" charset="0"/>
              </a:rPr>
              <a:t>Dejar que el celular interrumpa el seminario.</a:t>
            </a:r>
          </a:p>
          <a:p>
            <a:pPr eaLnBrk="1" hangingPunct="1">
              <a:spcBef>
                <a:spcPct val="80000"/>
              </a:spcBef>
              <a:buClr>
                <a:srgbClr val="92D050"/>
              </a:buClr>
              <a:buSzPct val="200000"/>
              <a:buFont typeface="Calibri" pitchFamily="34" charset="0"/>
              <a:buChar char="Χ"/>
            </a:pPr>
            <a:r>
              <a:rPr lang="es-ES_tradnl" sz="1400" dirty="0">
                <a:solidFill>
                  <a:srgbClr val="000000"/>
                </a:solidFill>
                <a:latin typeface="Calibri" pitchFamily="34" charset="0"/>
              </a:rPr>
              <a:t>Interrumpir a los compañeros</a:t>
            </a:r>
          </a:p>
          <a:p>
            <a:pPr eaLnBrk="1" hangingPunct="1">
              <a:spcBef>
                <a:spcPct val="80000"/>
              </a:spcBef>
              <a:buClr>
                <a:srgbClr val="92D050"/>
              </a:buClr>
              <a:buSzPct val="200000"/>
              <a:buFont typeface="Calibri" pitchFamily="34" charset="0"/>
              <a:buChar char="Χ"/>
            </a:pPr>
            <a:r>
              <a:rPr lang="es-ES_tradnl" sz="1400" dirty="0">
                <a:solidFill>
                  <a:srgbClr val="000000"/>
                </a:solidFill>
                <a:latin typeface="Calibri" pitchFamily="34" charset="0"/>
              </a:rPr>
              <a:t>No escuchar e intentar comprender opiniones diferentes a la propia.</a:t>
            </a:r>
          </a:p>
          <a:p>
            <a:pPr eaLnBrk="1" hangingPunct="1">
              <a:spcBef>
                <a:spcPct val="80000"/>
              </a:spcBef>
              <a:buClr>
                <a:srgbClr val="92D050"/>
              </a:buClr>
              <a:buSzPct val="200000"/>
              <a:buFont typeface="Calibri" pitchFamily="34" charset="0"/>
              <a:buChar char="Χ"/>
            </a:pPr>
            <a:r>
              <a:rPr lang="es-ES_tradnl" sz="1400" dirty="0">
                <a:solidFill>
                  <a:srgbClr val="000000"/>
                </a:solidFill>
                <a:latin typeface="Calibri" pitchFamily="34" charset="0"/>
              </a:rPr>
              <a:t>No seguir las instrucciones</a:t>
            </a:r>
          </a:p>
          <a:p>
            <a:pPr eaLnBrk="1" hangingPunct="1">
              <a:spcBef>
                <a:spcPct val="80000"/>
              </a:spcBef>
              <a:buClr>
                <a:srgbClr val="92D050"/>
              </a:buClr>
              <a:buSzPct val="200000"/>
              <a:buFont typeface="Calibri" pitchFamily="34" charset="0"/>
              <a:buChar char="Χ"/>
            </a:pPr>
            <a:r>
              <a:rPr lang="es-ES_tradnl" sz="1400" dirty="0">
                <a:solidFill>
                  <a:srgbClr val="000000"/>
                </a:solidFill>
                <a:latin typeface="Calibri" pitchFamily="34" charset="0"/>
              </a:rPr>
              <a:t>No participar</a:t>
            </a:r>
          </a:p>
          <a:p>
            <a:pPr eaLnBrk="1" hangingPunct="1">
              <a:spcBef>
                <a:spcPct val="80000"/>
              </a:spcBef>
              <a:buClr>
                <a:srgbClr val="92D050"/>
              </a:buClr>
              <a:buSzPct val="200000"/>
              <a:buFont typeface="Calibri" pitchFamily="34" charset="0"/>
              <a:buChar char="Χ"/>
            </a:pPr>
            <a:r>
              <a:rPr lang="es-ES_tradnl" sz="1400" dirty="0">
                <a:solidFill>
                  <a:srgbClr val="000000"/>
                </a:solidFill>
                <a:latin typeface="Calibri" pitchFamily="34" charset="0"/>
              </a:rPr>
              <a:t>No </a:t>
            </a:r>
            <a:r>
              <a:rPr lang="es-ES_tradnl" sz="1400" dirty="0" smtClean="0">
                <a:solidFill>
                  <a:srgbClr val="000000"/>
                </a:solidFill>
                <a:latin typeface="Calibri" pitchFamily="34" charset="0"/>
              </a:rPr>
              <a:t>divertirse</a:t>
            </a:r>
          </a:p>
        </p:txBody>
      </p:sp>
      <p:sp>
        <p:nvSpPr>
          <p:cNvPr id="13" name="Oval 12"/>
          <p:cNvSpPr/>
          <p:nvPr/>
        </p:nvSpPr>
        <p:spPr>
          <a:xfrm>
            <a:off x="809492" y="1557184"/>
            <a:ext cx="3240087" cy="720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r>
              <a:rPr lang="es-CO" sz="2000" dirty="0"/>
              <a:t>Lo que vamos a hacer</a:t>
            </a:r>
          </a:p>
        </p:txBody>
      </p:sp>
      <p:sp>
        <p:nvSpPr>
          <p:cNvPr id="14" name="Oval 13"/>
          <p:cNvSpPr/>
          <p:nvPr/>
        </p:nvSpPr>
        <p:spPr>
          <a:xfrm>
            <a:off x="5201212" y="1557184"/>
            <a:ext cx="3240087" cy="720378"/>
          </a:xfrm>
          <a:prstGeom prst="ellipse">
            <a:avLst/>
          </a:prstGeom>
          <a:solidFill>
            <a:srgbClr val="92D050"/>
          </a:solidFill>
          <a:ln>
            <a:solidFill>
              <a:srgbClr val="619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r>
              <a:rPr lang="es-CO" sz="2000" dirty="0"/>
              <a:t>Lo que </a:t>
            </a:r>
            <a:r>
              <a:rPr lang="es-CO" sz="2000" b="1" dirty="0"/>
              <a:t>NO</a:t>
            </a:r>
            <a:r>
              <a:rPr lang="es-CO" sz="2000" dirty="0"/>
              <a:t> vamos a hacer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1979712" y="1124744"/>
            <a:ext cx="504056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cuerdos de convivencia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11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Resultado de imagen para escalar m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10151" r="3295"/>
          <a:stretch/>
        </p:blipFill>
        <p:spPr bwMode="auto">
          <a:xfrm>
            <a:off x="539952" y="1273705"/>
            <a:ext cx="3240000" cy="241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223"/>
          <a:stretch/>
        </p:blipFill>
        <p:spPr bwMode="auto">
          <a:xfrm>
            <a:off x="1979712" y="3789040"/>
            <a:ext cx="3240000" cy="244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Rectángulo"/>
          <p:cNvSpPr/>
          <p:nvPr/>
        </p:nvSpPr>
        <p:spPr>
          <a:xfrm>
            <a:off x="0" y="170637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28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s-CO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 un líder Transformacional es un reto de Altura</a:t>
            </a:r>
          </a:p>
          <a:p>
            <a:pPr algn="ctr"/>
            <a:r>
              <a:rPr lang="es-CO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(Cosas que debes saber antes de comenzar el viaje)</a:t>
            </a:r>
            <a:r>
              <a:rPr lang="es-CO" sz="28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s-CO" sz="28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55576" y="674693"/>
            <a:ext cx="763284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4088" y="3861048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Aval Uniandino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Alta </a:t>
            </a:r>
            <a:r>
              <a:rPr lang="es-CO" dirty="0" smtClean="0"/>
              <a:t>motivación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Asistir </a:t>
            </a:r>
            <a:r>
              <a:rPr lang="es-CO" dirty="0"/>
              <a:t>a todas las </a:t>
            </a:r>
            <a:r>
              <a:rPr lang="es-CO" dirty="0" smtClean="0"/>
              <a:t>sesiones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Enriquecimiento </a:t>
            </a:r>
            <a:r>
              <a:rPr lang="es-CO" dirty="0"/>
              <a:t>profesional y </a:t>
            </a:r>
            <a:r>
              <a:rPr lang="es-CO" dirty="0" smtClean="0"/>
              <a:t>personal.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Promover las prácticas </a:t>
            </a:r>
            <a:r>
              <a:rPr lang="es-CO" dirty="0"/>
              <a:t>aprendidas</a:t>
            </a:r>
            <a:r>
              <a:rPr lang="es-CO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Ayuda </a:t>
            </a:r>
            <a:r>
              <a:rPr lang="es-CO" dirty="0"/>
              <a:t>de mentores, coach, etc.</a:t>
            </a:r>
          </a:p>
          <a:p>
            <a:pPr marL="285750" indent="-285750">
              <a:buFont typeface="Arial" pitchFamily="34" charset="0"/>
              <a:buChar char="•"/>
            </a:pPr>
            <a:endParaRPr lang="es-CO" dirty="0"/>
          </a:p>
          <a:p>
            <a:pPr marL="285750" indent="-285750">
              <a:buFont typeface="Arial" pitchFamily="34" charset="0"/>
              <a:buChar char="•"/>
            </a:pPr>
            <a:endParaRPr lang="es-CO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1674674"/>
            <a:ext cx="360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Permiso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Viaje </a:t>
            </a:r>
            <a:r>
              <a:rPr lang="es-CO" dirty="0" smtClean="0"/>
              <a:t>Katmandú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Pisar </a:t>
            </a:r>
            <a:r>
              <a:rPr lang="es-CO" dirty="0"/>
              <a:t>aldea </a:t>
            </a:r>
            <a:r>
              <a:rPr lang="es-CO" dirty="0" smtClean="0"/>
              <a:t>Sherpa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Equipo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Compartir experiencias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Ayuda de Dios</a:t>
            </a:r>
            <a:endParaRPr lang="es-CO" dirty="0"/>
          </a:p>
        </p:txBody>
      </p:sp>
      <p:cxnSp>
        <p:nvCxnSpPr>
          <p:cNvPr id="17" name="7 Conector recto"/>
          <p:cNvCxnSpPr/>
          <p:nvPr/>
        </p:nvCxnSpPr>
        <p:spPr>
          <a:xfrm flipV="1">
            <a:off x="612360" y="1088738"/>
            <a:ext cx="7920080" cy="18003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36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2"/>
          <a:stretch/>
        </p:blipFill>
        <p:spPr bwMode="auto">
          <a:xfrm rot="153088">
            <a:off x="4116999" y="1183412"/>
            <a:ext cx="3514725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8 Conector recto"/>
          <p:cNvCxnSpPr/>
          <p:nvPr/>
        </p:nvCxnSpPr>
        <p:spPr>
          <a:xfrm>
            <a:off x="1979712" y="1124744"/>
            <a:ext cx="504056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9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onda de Preguntas</a:t>
            </a:r>
            <a:endParaRPr lang="es-CO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0302">
            <a:off x="1924124" y="2366844"/>
            <a:ext cx="2385664" cy="259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5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1520" y="332656"/>
            <a:ext cx="8640960" cy="5977445"/>
            <a:chOff x="829056" y="485287"/>
            <a:chExt cx="4767072" cy="611395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705650284"/>
                </p:ext>
              </p:extLst>
            </p:nvPr>
          </p:nvGraphicFramePr>
          <p:xfrm>
            <a:off x="829056" y="485287"/>
            <a:ext cx="4742688" cy="30110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899087341"/>
                </p:ext>
              </p:extLst>
            </p:nvPr>
          </p:nvGraphicFramePr>
          <p:xfrm>
            <a:off x="883920" y="3588151"/>
            <a:ext cx="4712208" cy="30110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1714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9512" y="188640"/>
            <a:ext cx="8712968" cy="6048672"/>
            <a:chOff x="6321552" y="503575"/>
            <a:chExt cx="4919472" cy="6266519"/>
          </a:xfrm>
        </p:grpSpPr>
        <p:graphicFrame>
          <p:nvGraphicFramePr>
            <p:cNvPr id="23" name="Diagram 22"/>
            <p:cNvGraphicFramePr/>
            <p:nvPr>
              <p:extLst>
                <p:ext uri="{D42A27DB-BD31-4B8C-83A1-F6EECF244321}">
                  <p14:modId xmlns:p14="http://schemas.microsoft.com/office/powerpoint/2010/main" val="1368729776"/>
                </p:ext>
              </p:extLst>
            </p:nvPr>
          </p:nvGraphicFramePr>
          <p:xfrm>
            <a:off x="6321552" y="503575"/>
            <a:ext cx="4919472" cy="31174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2852418918"/>
                </p:ext>
              </p:extLst>
            </p:nvPr>
          </p:nvGraphicFramePr>
          <p:xfrm>
            <a:off x="6321552" y="3719700"/>
            <a:ext cx="4905264" cy="30503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943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97198"/>
            <a:ext cx="7560840" cy="4664050"/>
          </a:xfrm>
        </p:spPr>
        <p:txBody>
          <a:bodyPr>
            <a:noAutofit/>
          </a:bodyPr>
          <a:lstStyle/>
          <a:p>
            <a:r>
              <a:rPr lang="es-CO" sz="5400" dirty="0" smtClean="0">
                <a:solidFill>
                  <a:schemeClr val="accent6">
                    <a:lumMod val="75000"/>
                  </a:schemeClr>
                </a:solidFill>
              </a:rPr>
              <a:t>LLEGAR A LA CUMBRE DE </a:t>
            </a:r>
            <a:br>
              <a:rPr lang="es-CO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CO" sz="5400" dirty="0" smtClean="0">
                <a:solidFill>
                  <a:schemeClr val="accent6">
                    <a:lumMod val="75000"/>
                  </a:schemeClr>
                </a:solidFill>
              </a:rPr>
              <a:t>un lider transformacional:</a:t>
            </a:r>
            <a:r>
              <a:rPr lang="es-CO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CO" sz="5400" dirty="0"/>
              <a:t/>
            </a:r>
            <a:br>
              <a:rPr lang="es-CO" sz="5400" dirty="0"/>
            </a:br>
            <a:r>
              <a:rPr lang="es-CO" sz="5400" dirty="0" smtClean="0">
                <a:solidFill>
                  <a:schemeClr val="tx2">
                    <a:lumMod val="75000"/>
                  </a:schemeClr>
                </a:solidFill>
              </a:rPr>
              <a:t>Uniandinos</a:t>
            </a:r>
            <a:br>
              <a:rPr lang="es-CO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sz="5400" dirty="0" smtClean="0">
                <a:solidFill>
                  <a:schemeClr val="tx2">
                    <a:lumMod val="75000"/>
                  </a:schemeClr>
                </a:solidFill>
              </a:rPr>
              <a:t>TU ALIADO EN ESTE CAMINO</a:t>
            </a:r>
            <a:endParaRPr lang="es-CO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3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IEJ3-_kC6JI/THOZz0ljsWI/AAAAAAAAsEo/AX7v-vDlGzo/s1600/agni-air-nepal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188640"/>
            <a:ext cx="5257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FFC000"/>
                </a:solidFill>
              </a:rPr>
              <a:t>Qué me llevo hoy como persona…</a:t>
            </a:r>
            <a:endParaRPr lang="es-CO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1B3377C8487B48A17A9672A5ECED80" ma:contentTypeVersion="2" ma:contentTypeDescription="Crear nuevo documento." ma:contentTypeScope="" ma:versionID="3a46d057ed3669262e2b544f3e74c5cb">
  <xsd:schema xmlns:xsd="http://www.w3.org/2001/XMLSchema" xmlns:xs="http://www.w3.org/2001/XMLSchema" xmlns:p="http://schemas.microsoft.com/office/2006/metadata/properties" xmlns:ns2="e71b29d6-5e28-4ec7-8a71-16018f4c3bd6" targetNamespace="http://schemas.microsoft.com/office/2006/metadata/properties" ma:root="true" ma:fieldsID="7a32633e38cb5c895738544bd9698630" ns2:_="">
    <xsd:import namespace="e71b29d6-5e28-4ec7-8a71-16018f4c3b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b29d6-5e28-4ec7-8a71-16018f4c3b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94F837-368C-45D3-B303-BFE36B7C5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DD9B96-A316-4F4D-AA31-4CB8807FB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b29d6-5e28-4ec7-8a71-16018f4c3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65FD96-440F-4830-9257-80EFEF41DBB3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e71b29d6-5e28-4ec7-8a71-16018f4c3bd6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288</Words>
  <Application>Microsoft Macintosh PowerPoint</Application>
  <PresentationFormat>Presentación en pantalla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LLEGAR A LA CUMBRE DE  un lider transformacional:  Uniandinos TU ALIADO EN ESTE CAMINO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Yenny Rojas Jovel</dc:creator>
  <cp:lastModifiedBy>Diana Salej</cp:lastModifiedBy>
  <cp:revision>152</cp:revision>
  <dcterms:created xsi:type="dcterms:W3CDTF">2015-03-05T23:11:40Z</dcterms:created>
  <dcterms:modified xsi:type="dcterms:W3CDTF">2016-10-23T20:26:16Z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0x010100131B3377C8487B48A17A9672A5ECED80</vt:lpwstr>
  </property>
</Properties>
</file>